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59" r:id="rId4"/>
    <p:sldId id="263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  <a:srgbClr val="00458A"/>
    <a:srgbClr val="961E23"/>
    <a:srgbClr val="962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6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3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8FB5F14-C80C-C27A-85EF-51BD0F90F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1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22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05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10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9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2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95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690404-301F-FF0E-80D1-08971502B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6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492977-93EB-C2F2-2ABB-E42FF16B0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8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61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0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8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2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3">
            <a:extLst>
              <a:ext uri="{FF2B5EF4-FFF2-40B4-BE49-F238E27FC236}">
                <a16:creationId xmlns:a16="http://schemas.microsoft.com/office/drawing/2014/main" id="{99A73A2C-73DD-428C-9F0A-B420784A8871}"/>
              </a:ext>
            </a:extLst>
          </p:cNvPr>
          <p:cNvSpPr txBox="1">
            <a:spLocks/>
          </p:cNvSpPr>
          <p:nvPr/>
        </p:nvSpPr>
        <p:spPr>
          <a:xfrm>
            <a:off x="0" y="213042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5400" b="1" dirty="0">
                <a:solidFill>
                  <a:srgbClr val="D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 目</a:t>
            </a:r>
          </a:p>
        </p:txBody>
      </p:sp>
      <p:sp>
        <p:nvSpPr>
          <p:cNvPr id="9" name="副标题 4">
            <a:extLst>
              <a:ext uri="{FF2B5EF4-FFF2-40B4-BE49-F238E27FC236}">
                <a16:creationId xmlns:a16="http://schemas.microsoft.com/office/drawing/2014/main" id="{57DAE5A8-E8F2-4D20-B797-0452AC00AD50}"/>
              </a:ext>
            </a:extLst>
          </p:cNvPr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endParaRPr lang="en-US" altLang="zh-CN" sz="2400" dirty="0">
              <a:solidFill>
                <a:srgbClr val="0045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24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</a:t>
            </a:r>
          </a:p>
        </p:txBody>
      </p:sp>
    </p:spTree>
    <p:extLst>
      <p:ext uri="{BB962C8B-B14F-4D97-AF65-F5344CB8AC3E}">
        <p14:creationId xmlns:p14="http://schemas.microsoft.com/office/powerpoint/2010/main" val="305237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4">
            <a:extLst>
              <a:ext uri="{FF2B5EF4-FFF2-40B4-BE49-F238E27FC236}">
                <a16:creationId xmlns:a16="http://schemas.microsoft.com/office/drawing/2014/main" id="{57DAE5A8-E8F2-4D20-B797-0452AC00AD50}"/>
              </a:ext>
            </a:extLst>
          </p:cNvPr>
          <p:cNvSpPr txBox="1">
            <a:spLocks/>
          </p:cNvSpPr>
          <p:nvPr/>
        </p:nvSpPr>
        <p:spPr>
          <a:xfrm>
            <a:off x="423644" y="320879"/>
            <a:ext cx="1438712" cy="51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500" b="1" dirty="0">
                <a:solidFill>
                  <a:srgbClr val="DA0000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57DAE5A8-E8F2-4D20-B797-0452AC00AD50}"/>
              </a:ext>
            </a:extLst>
          </p:cNvPr>
          <p:cNvSpPr txBox="1">
            <a:spLocks/>
          </p:cNvSpPr>
          <p:nvPr/>
        </p:nvSpPr>
        <p:spPr>
          <a:xfrm>
            <a:off x="1480655" y="566256"/>
            <a:ext cx="1799439" cy="5180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>
                <a:solidFill>
                  <a:srgbClr val="00458A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rgbClr val="00458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3187817" y="708670"/>
            <a:ext cx="5956183" cy="45719"/>
          </a:xfrm>
          <a:prstGeom prst="rect">
            <a:avLst/>
          </a:prstGeom>
          <a:solidFill>
            <a:srgbClr val="004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458A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392823C-56FB-413C-9A02-2CE75E794EFB}"/>
              </a:ext>
            </a:extLst>
          </p:cNvPr>
          <p:cNvSpPr txBox="1"/>
          <p:nvPr/>
        </p:nvSpPr>
        <p:spPr>
          <a:xfrm>
            <a:off x="1429855" y="1329653"/>
            <a:ext cx="9348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600" dirty="0">
              <a:solidFill>
                <a:srgbClr val="0045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831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53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4">
            <a:extLst>
              <a:ext uri="{FF2B5EF4-FFF2-40B4-BE49-F238E27FC236}">
                <a16:creationId xmlns:a16="http://schemas.microsoft.com/office/drawing/2014/main" id="{DD1B077F-1932-4DE7-A758-CF53918B1078}"/>
              </a:ext>
            </a:extLst>
          </p:cNvPr>
          <p:cNvSpPr txBox="1">
            <a:spLocks/>
          </p:cNvSpPr>
          <p:nvPr/>
        </p:nvSpPr>
        <p:spPr>
          <a:xfrm>
            <a:off x="2577678" y="2560738"/>
            <a:ext cx="3812797" cy="1910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8000" b="1" dirty="0">
                <a:solidFill>
                  <a:srgbClr val="DA0000"/>
                </a:solidFill>
                <a:latin typeface="微软雅黑" pitchFamily="34" charset="-122"/>
                <a:ea typeface="微软雅黑" pitchFamily="34" charset="-122"/>
              </a:rPr>
              <a:t>谢  谢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C4E6F552-76DB-41C5-A8D8-A5E5D7F6BB74}"/>
              </a:ext>
            </a:extLst>
          </p:cNvPr>
          <p:cNvSpPr txBox="1">
            <a:spLocks/>
          </p:cNvSpPr>
          <p:nvPr/>
        </p:nvSpPr>
        <p:spPr>
          <a:xfrm>
            <a:off x="3049396" y="3712127"/>
            <a:ext cx="2856453" cy="51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000" dirty="0">
                <a:solidFill>
                  <a:srgbClr val="00458A"/>
                </a:solidFill>
                <a:latin typeface="微软雅黑" pitchFamily="34" charset="-122"/>
                <a:ea typeface="微软雅黑" pitchFamily="34" charset="-122"/>
              </a:rPr>
              <a:t>THANK YOU</a:t>
            </a:r>
            <a:endParaRPr lang="zh-CN" altLang="en-US" sz="3000" dirty="0">
              <a:solidFill>
                <a:srgbClr val="00458A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10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19</Words>
  <Application>Microsoft Office PowerPoint</Application>
  <PresentationFormat>全屏显示(4:3)</PresentationFormat>
  <Paragraphs>12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微软雅黑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29753</dc:creator>
  <cp:lastModifiedBy>lenovo</cp:lastModifiedBy>
  <cp:revision>17</cp:revision>
  <dcterms:created xsi:type="dcterms:W3CDTF">2020-06-06T07:04:28Z</dcterms:created>
  <dcterms:modified xsi:type="dcterms:W3CDTF">2022-06-08T10:24:16Z</dcterms:modified>
</cp:coreProperties>
</file>