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  <p:sldId id="265" r:id="rId3"/>
    <p:sldId id="259" r:id="rId4"/>
    <p:sldId id="263" r:id="rId5"/>
    <p:sldId id="262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0000"/>
    <a:srgbClr val="00458A"/>
    <a:srgbClr val="961E23"/>
    <a:srgbClr val="962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37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102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04D5063-117F-55CC-CC0F-DEBDDC5E9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82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40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34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635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09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898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45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B6D3D85-58F6-5F0C-EE35-45F13BAE2A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10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33B30C-BCFB-74C5-2A8B-A6A338A203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65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977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70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9686D-4D39-4C57-AA6D-5BE81F68C440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04AD5-1909-47F5-8A80-77507667F0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29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24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3">
            <a:extLst>
              <a:ext uri="{FF2B5EF4-FFF2-40B4-BE49-F238E27FC236}">
                <a16:creationId xmlns:a16="http://schemas.microsoft.com/office/drawing/2014/main" id="{17ECE3A0-E7B3-55B1-4D24-870746BD358C}"/>
              </a:ext>
            </a:extLst>
          </p:cNvPr>
          <p:cNvSpPr txBox="1">
            <a:spLocks/>
          </p:cNvSpPr>
          <p:nvPr/>
        </p:nvSpPr>
        <p:spPr>
          <a:xfrm>
            <a:off x="0" y="2130425"/>
            <a:ext cx="12192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5400" b="1" dirty="0">
                <a:solidFill>
                  <a:srgbClr val="D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 目</a:t>
            </a:r>
          </a:p>
        </p:txBody>
      </p:sp>
      <p:sp>
        <p:nvSpPr>
          <p:cNvPr id="4" name="副标题 4">
            <a:extLst>
              <a:ext uri="{FF2B5EF4-FFF2-40B4-BE49-F238E27FC236}">
                <a16:creationId xmlns:a16="http://schemas.microsoft.com/office/drawing/2014/main" id="{1D1F0B4D-4A74-FE68-AEC1-2C7897BAAF63}"/>
              </a:ext>
            </a:extLst>
          </p:cNvPr>
          <p:cNvSpPr txBox="1">
            <a:spLocks/>
          </p:cNvSpPr>
          <p:nvPr/>
        </p:nvSpPr>
        <p:spPr>
          <a:xfrm>
            <a:off x="2895600" y="376946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400" dirty="0">
                <a:solidFill>
                  <a:srgbClr val="0045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姓名</a:t>
            </a:r>
            <a:endParaRPr lang="en-US" altLang="zh-CN" sz="2400" dirty="0">
              <a:solidFill>
                <a:srgbClr val="00458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en-US" sz="2400" dirty="0">
                <a:solidFill>
                  <a:srgbClr val="0045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</a:t>
            </a:r>
          </a:p>
        </p:txBody>
      </p:sp>
    </p:spTree>
    <p:extLst>
      <p:ext uri="{BB962C8B-B14F-4D97-AF65-F5344CB8AC3E}">
        <p14:creationId xmlns:p14="http://schemas.microsoft.com/office/powerpoint/2010/main" val="1971989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标题 4">
            <a:extLst>
              <a:ext uri="{FF2B5EF4-FFF2-40B4-BE49-F238E27FC236}">
                <a16:creationId xmlns:a16="http://schemas.microsoft.com/office/drawing/2014/main" id="{57DAE5A8-E8F2-4D20-B797-0452AC00AD50}"/>
              </a:ext>
            </a:extLst>
          </p:cNvPr>
          <p:cNvSpPr txBox="1">
            <a:spLocks/>
          </p:cNvSpPr>
          <p:nvPr/>
        </p:nvSpPr>
        <p:spPr>
          <a:xfrm>
            <a:off x="815529" y="596651"/>
            <a:ext cx="1438712" cy="518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500" b="1" dirty="0">
                <a:solidFill>
                  <a:srgbClr val="DA0000"/>
                </a:solidFill>
                <a:latin typeface="微软雅黑" pitchFamily="34" charset="-122"/>
                <a:ea typeface="微软雅黑" pitchFamily="34" charset="-122"/>
              </a:rPr>
              <a:t>目录</a:t>
            </a:r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57DAE5A8-E8F2-4D20-B797-0452AC00AD50}"/>
              </a:ext>
            </a:extLst>
          </p:cNvPr>
          <p:cNvSpPr txBox="1">
            <a:spLocks/>
          </p:cNvSpPr>
          <p:nvPr/>
        </p:nvSpPr>
        <p:spPr>
          <a:xfrm>
            <a:off x="1974141" y="842028"/>
            <a:ext cx="1799439" cy="5180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b="1" dirty="0">
                <a:solidFill>
                  <a:srgbClr val="00458A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b="1" dirty="0">
              <a:solidFill>
                <a:srgbClr val="00458A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 flipV="1">
            <a:off x="3681303" y="979988"/>
            <a:ext cx="6536556" cy="50174"/>
          </a:xfrm>
          <a:prstGeom prst="rect">
            <a:avLst/>
          </a:prstGeom>
          <a:solidFill>
            <a:srgbClr val="004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458A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392823C-56FB-413C-9A02-2CE75E794EFB}"/>
              </a:ext>
            </a:extLst>
          </p:cNvPr>
          <p:cNvSpPr txBox="1"/>
          <p:nvPr/>
        </p:nvSpPr>
        <p:spPr>
          <a:xfrm>
            <a:off x="1974141" y="1605425"/>
            <a:ext cx="93487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0045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</a:p>
          <a:p>
            <a:r>
              <a:rPr lang="en-US" altLang="zh-CN" sz="3600" dirty="0">
                <a:solidFill>
                  <a:srgbClr val="0045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</a:p>
          <a:p>
            <a:r>
              <a:rPr lang="en-US" altLang="zh-CN" sz="3600" dirty="0">
                <a:solidFill>
                  <a:srgbClr val="0045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</a:p>
          <a:p>
            <a:r>
              <a:rPr lang="en-US" altLang="zh-CN" sz="3600" dirty="0">
                <a:solidFill>
                  <a:srgbClr val="0045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</a:p>
          <a:p>
            <a:r>
              <a:rPr lang="en-US" altLang="zh-CN" sz="3600" dirty="0">
                <a:solidFill>
                  <a:srgbClr val="0045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3600" dirty="0">
              <a:solidFill>
                <a:srgbClr val="00458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8312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32118A-4545-41A2-8FD4-9F58F6978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EC32B7-224A-4749-9429-24BDE061A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538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4">
            <a:extLst>
              <a:ext uri="{FF2B5EF4-FFF2-40B4-BE49-F238E27FC236}">
                <a16:creationId xmlns:a16="http://schemas.microsoft.com/office/drawing/2014/main" id="{DD1B077F-1932-4DE7-A758-CF53918B1078}"/>
              </a:ext>
            </a:extLst>
          </p:cNvPr>
          <p:cNvSpPr txBox="1">
            <a:spLocks/>
          </p:cNvSpPr>
          <p:nvPr/>
        </p:nvSpPr>
        <p:spPr>
          <a:xfrm>
            <a:off x="0" y="2473703"/>
            <a:ext cx="12192000" cy="1910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8000" b="1" dirty="0">
                <a:solidFill>
                  <a:srgbClr val="DA0000"/>
                </a:solidFill>
                <a:latin typeface="微软雅黑" pitchFamily="34" charset="-122"/>
                <a:ea typeface="微软雅黑" pitchFamily="34" charset="-122"/>
              </a:rPr>
              <a:t>谢  谢</a:t>
            </a:r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C4E6F552-76DB-41C5-A8D8-A5E5D7F6BB74}"/>
              </a:ext>
            </a:extLst>
          </p:cNvPr>
          <p:cNvSpPr txBox="1">
            <a:spLocks/>
          </p:cNvSpPr>
          <p:nvPr/>
        </p:nvSpPr>
        <p:spPr>
          <a:xfrm>
            <a:off x="0" y="3625091"/>
            <a:ext cx="12191998" cy="518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000" dirty="0">
                <a:solidFill>
                  <a:srgbClr val="00458A"/>
                </a:solidFill>
                <a:latin typeface="微软雅黑" pitchFamily="34" charset="-122"/>
                <a:ea typeface="微软雅黑" pitchFamily="34" charset="-122"/>
              </a:rPr>
              <a:t>THANK YOU</a:t>
            </a:r>
            <a:endParaRPr lang="zh-CN" altLang="en-US" sz="3000" dirty="0">
              <a:solidFill>
                <a:srgbClr val="00458A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8107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</TotalTime>
  <Words>19</Words>
  <Application>Microsoft Office PowerPoint</Application>
  <PresentationFormat>宽屏</PresentationFormat>
  <Paragraphs>12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0" baseType="lpstr">
      <vt:lpstr>微软雅黑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29753</dc:creator>
  <cp:lastModifiedBy>lenovo</cp:lastModifiedBy>
  <cp:revision>18</cp:revision>
  <dcterms:created xsi:type="dcterms:W3CDTF">2020-06-06T07:04:28Z</dcterms:created>
  <dcterms:modified xsi:type="dcterms:W3CDTF">2022-06-08T10:22:37Z</dcterms:modified>
</cp:coreProperties>
</file>