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12"/>
    <p:restoredTop sz="94665"/>
  </p:normalViewPr>
  <p:slideViewPr>
    <p:cSldViewPr snapToGrid="0" snapToObjects="1">
      <p:cViewPr varScale="1">
        <p:scale>
          <a:sx n="89" d="100"/>
          <a:sy n="89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4A47-EDB6-654D-9C2A-AFC1976162C5}" type="datetimeFigureOut">
              <a:rPr kumimoji="1" lang="zh-CN" altLang="en-US" smtClean="0"/>
              <a:t>2021/8/29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A3C6-B60D-4949-A49A-4E71F30F8A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2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4A47-EDB6-654D-9C2A-AFC1976162C5}" type="datetimeFigureOut">
              <a:rPr kumimoji="1" lang="zh-CN" altLang="en-US" smtClean="0"/>
              <a:t>2021/8/29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A3C6-B60D-4949-A49A-4E71F30F8A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520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4A47-EDB6-654D-9C2A-AFC1976162C5}" type="datetimeFigureOut">
              <a:rPr kumimoji="1" lang="zh-CN" altLang="en-US" smtClean="0"/>
              <a:t>2021/8/29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A3C6-B60D-4949-A49A-4E71F30F8A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479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4A47-EDB6-654D-9C2A-AFC1976162C5}" type="datetimeFigureOut">
              <a:rPr kumimoji="1" lang="zh-CN" altLang="en-US" smtClean="0"/>
              <a:t>2021/8/29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A3C6-B60D-4949-A49A-4E71F30F8A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872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4A47-EDB6-654D-9C2A-AFC1976162C5}" type="datetimeFigureOut">
              <a:rPr kumimoji="1" lang="zh-CN" altLang="en-US" smtClean="0"/>
              <a:t>2021/8/29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A3C6-B60D-4949-A49A-4E71F30F8A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744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4A47-EDB6-654D-9C2A-AFC1976162C5}" type="datetimeFigureOut">
              <a:rPr kumimoji="1" lang="zh-CN" altLang="en-US" smtClean="0"/>
              <a:t>2021/8/29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A3C6-B60D-4949-A49A-4E71F30F8A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144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4A47-EDB6-654D-9C2A-AFC1976162C5}" type="datetimeFigureOut">
              <a:rPr kumimoji="1" lang="zh-CN" altLang="en-US" smtClean="0"/>
              <a:t>2021/8/29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A3C6-B60D-4949-A49A-4E71F30F8A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999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4A47-EDB6-654D-9C2A-AFC1976162C5}" type="datetimeFigureOut">
              <a:rPr kumimoji="1" lang="zh-CN" altLang="en-US" smtClean="0"/>
              <a:t>2021/8/29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A3C6-B60D-4949-A49A-4E71F30F8A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4A47-EDB6-654D-9C2A-AFC1976162C5}" type="datetimeFigureOut">
              <a:rPr kumimoji="1" lang="zh-CN" altLang="en-US" smtClean="0"/>
              <a:t>2021/8/29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A3C6-B60D-4949-A49A-4E71F30F8A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537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4A47-EDB6-654D-9C2A-AFC1976162C5}" type="datetimeFigureOut">
              <a:rPr kumimoji="1" lang="zh-CN" altLang="en-US" smtClean="0"/>
              <a:t>2021/8/29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A3C6-B60D-4949-A49A-4E71F30F8A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897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4A47-EDB6-654D-9C2A-AFC1976162C5}" type="datetimeFigureOut">
              <a:rPr kumimoji="1" lang="zh-CN" altLang="en-US" smtClean="0"/>
              <a:t>2021/8/29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A3C6-B60D-4949-A49A-4E71F30F8A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9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04A47-EDB6-654D-9C2A-AFC1976162C5}" type="datetimeFigureOut">
              <a:rPr kumimoji="1" lang="zh-CN" altLang="en-US" smtClean="0"/>
              <a:t>2021/8/29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0A3C6-B60D-4949-A49A-4E71F30F8A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207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85D32A1D-5D8A-0444-8F00-B6AAAC48F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" y="0"/>
            <a:ext cx="9141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96CAB63-FFEF-1E43-B897-F814FFD29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018"/>
          </a:xfrm>
        </p:spPr>
      </p:pic>
    </p:spTree>
    <p:extLst>
      <p:ext uri="{BB962C8B-B14F-4D97-AF65-F5344CB8AC3E}">
        <p14:creationId xmlns:p14="http://schemas.microsoft.com/office/powerpoint/2010/main" val="309850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D8C685C-836D-A14F-AA50-E00B31AB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" y="0"/>
            <a:ext cx="9141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2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全屏显示(4:3)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左 涵</dc:creator>
  <cp:lastModifiedBy>左 涵</cp:lastModifiedBy>
  <cp:revision>1</cp:revision>
  <dcterms:created xsi:type="dcterms:W3CDTF">2021-08-29T03:59:07Z</dcterms:created>
  <dcterms:modified xsi:type="dcterms:W3CDTF">2021-08-29T04:01:48Z</dcterms:modified>
</cp:coreProperties>
</file>