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24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A4DAB9-7FC4-40ED-BE92-3C801BCCB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BC4BCF3-CC3E-47E9-8708-33A9AD257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D201EEA-02E1-44D7-B748-E191304B9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C8BB9-6A22-43EA-A385-D6D67A046A1E}" type="datetimeFigureOut">
              <a:rPr lang="zh-CN" altLang="en-US" smtClean="0"/>
              <a:t>2021/8/28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53F3F13-E175-48DE-96F3-4D60E483A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F38A5F9-8C24-4EF4-8501-7FE9D93F0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2512-D1F5-48D0-94C9-2F197AA8E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724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822D96-B98E-4E34-B432-D1A0A32C5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5F4DAD1-C896-4AE4-8877-5EAC4874AD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D2988A2-D446-404B-8441-3C4E83764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C8BB9-6A22-43EA-A385-D6D67A046A1E}" type="datetimeFigureOut">
              <a:rPr lang="zh-CN" altLang="en-US" smtClean="0"/>
              <a:t>2021/8/28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25DBD1-C15B-4524-BAA9-43319B5A6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81FAA86-89D5-4A0F-B3D1-D4446A980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2512-D1F5-48D0-94C9-2F197AA8E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122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0B10BBE-8320-4D46-A632-88372FD2AF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C0DA98C-55B7-4CA7-8EED-A93CB99BFB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7E65DB-11E6-4421-8CDB-99132D131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C8BB9-6A22-43EA-A385-D6D67A046A1E}" type="datetimeFigureOut">
              <a:rPr lang="zh-CN" altLang="en-US" smtClean="0"/>
              <a:t>2021/8/28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C27D029-3332-4177-8DF3-445B044CF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9482EF-252F-4C5E-94D0-85010A91F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2512-D1F5-48D0-94C9-2F197AA8E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6301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AFBF2F-CEC9-4B1D-A492-C4C2766FE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583A64-FDFF-4925-BE2B-A0A3DA293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37F5D2-E30D-454C-B332-15721BD3C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C8BB9-6A22-43EA-A385-D6D67A046A1E}" type="datetimeFigureOut">
              <a:rPr lang="zh-CN" altLang="en-US" smtClean="0"/>
              <a:t>2021/8/28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F308CD9-5095-4CC9-8C47-83ECB4635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373EB5B-4D7D-4406-8BDA-589873307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2512-D1F5-48D0-94C9-2F197AA8E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825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D51858-5AC4-49F6-A6D7-E53749708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B78EDD4-FC9A-4EBB-A972-3E8B3A0E8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3F4F0F7-17D5-4489-A008-D428B45DD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C8BB9-6A22-43EA-A385-D6D67A046A1E}" type="datetimeFigureOut">
              <a:rPr lang="zh-CN" altLang="en-US" smtClean="0"/>
              <a:t>2021/8/28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906BCF-9B05-4C1B-BFB0-F4E670145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9EBF8A4-E1C1-4005-A428-F58F0A70B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2512-D1F5-48D0-94C9-2F197AA8E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1082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115A5C-C02E-48A0-B73A-F5564B74A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2C69813-6A85-4376-AA67-AF699B02E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AB551BE-8469-439D-AFB4-44B5828D5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F5DBA72-9BAA-4645-BB05-B9B90E3EF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C8BB9-6A22-43EA-A385-D6D67A046A1E}" type="datetimeFigureOut">
              <a:rPr lang="zh-CN" altLang="en-US" smtClean="0"/>
              <a:t>2021/8/28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514913F-5079-4364-8153-F62CEDA18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81CA1E8-A8A4-4634-A76D-3FC437F1B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2512-D1F5-48D0-94C9-2F197AA8E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55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27D0B3-E291-4C52-ACE4-0C5B08BF9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9ADE795-FDE7-4A1C-9A31-B9602C0E2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8A997C3-787A-46C8-A194-858C8C716B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1DF6997-8ED9-4FC1-9B95-3B888B29A0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BD1A98E-DE45-44B6-8BED-90744073D7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21DD429-5866-4435-A426-9370ED37D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C8BB9-6A22-43EA-A385-D6D67A046A1E}" type="datetimeFigureOut">
              <a:rPr lang="zh-CN" altLang="en-US" smtClean="0"/>
              <a:t>2021/8/28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2DC1543-D3A4-455F-9A65-512E8539B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4798180-6083-4F67-8401-37D7E7D36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2512-D1F5-48D0-94C9-2F197AA8E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338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608C9E-A975-41C8-9C14-8957B53BC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7C73941-77F4-4219-BCCB-F2C5085E8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C8BB9-6A22-43EA-A385-D6D67A046A1E}" type="datetimeFigureOut">
              <a:rPr lang="zh-CN" altLang="en-US" smtClean="0"/>
              <a:t>2021/8/28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C9A2486-9024-4BD5-8A5F-E593ECF7E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215A466-F79E-435C-AFBD-7FFD07A0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2512-D1F5-48D0-94C9-2F197AA8E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337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9857939-90AC-4257-9163-856C55952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C8BB9-6A22-43EA-A385-D6D67A046A1E}" type="datetimeFigureOut">
              <a:rPr lang="zh-CN" altLang="en-US" smtClean="0"/>
              <a:t>2021/8/28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5459688-CBDF-48C5-B219-CD99B1E80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93EE64A-4BA0-4631-B826-B0ED09264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2512-D1F5-48D0-94C9-2F197AA8E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705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7BA0EC-A44D-43D3-A6A9-795A69D50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A9698BC-C1C2-4D0F-BB24-099706CEC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79D7D14-707B-42A4-9D80-944DF5B7FE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71E1B7D-0551-459A-8FA9-D9AF1C884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C8BB9-6A22-43EA-A385-D6D67A046A1E}" type="datetimeFigureOut">
              <a:rPr lang="zh-CN" altLang="en-US" smtClean="0"/>
              <a:t>2021/8/28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B668647-C852-4EE2-8EA9-28F218050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2768071-EEE6-4AF5-A393-77DB374EF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2512-D1F5-48D0-94C9-2F197AA8E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6675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E449B9-693C-4A22-8971-6158A896A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6A0089B-664F-40AA-9725-2C20B39E3B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45F8AF3-28FE-4679-AE9B-4DB02025B0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C67C575-1278-4392-90BE-91200063B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C8BB9-6A22-43EA-A385-D6D67A046A1E}" type="datetimeFigureOut">
              <a:rPr lang="zh-CN" altLang="en-US" smtClean="0"/>
              <a:t>2021/8/28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DD4B5A3-6C78-4422-8DCE-CF219DB57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2FF3C92-9FC8-4AB0-9189-A2CBF4B6C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2512-D1F5-48D0-94C9-2F197AA8E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732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4BF7EFD-93D3-4451-9C01-83ACA918F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A7470CD-FCB9-4116-B4A6-EF0216FC1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3CFDC3C-3947-47B0-816F-549D060919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C8BB9-6A22-43EA-A385-D6D67A046A1E}" type="datetimeFigureOut">
              <a:rPr lang="zh-CN" altLang="en-US" smtClean="0"/>
              <a:t>2021/8/28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96CE03D-AFFF-4363-8518-FD9B54FF01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F8DB66-A270-404E-A412-342FB53F3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E2512-D1F5-48D0-94C9-2F197AA8E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922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8174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3882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953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宽屏</PresentationFormat>
  <Paragraphs>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遥遥</dc:creator>
  <cp:lastModifiedBy>遥遥</cp:lastModifiedBy>
  <cp:revision>3</cp:revision>
  <dcterms:created xsi:type="dcterms:W3CDTF">2021-08-28T13:43:35Z</dcterms:created>
  <dcterms:modified xsi:type="dcterms:W3CDTF">2021-08-28T14:14:30Z</dcterms:modified>
</cp:coreProperties>
</file>