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4DAB9-7FC4-40ED-BE92-3C801BCC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C4BCF3-CC3E-47E9-8708-33A9AD257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201EEA-02E1-44D7-B748-E191304B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3F3F13-E175-48DE-96F3-4D60E483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38A5F9-8C24-4EF4-8501-7FE9D93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22D96-B98E-4E34-B432-D1A0A32C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F4DAD1-C896-4AE4-8877-5EAC4874A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2988A2-D446-404B-8441-3C4E8376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5DBD1-C15B-4524-BAA9-43319B5A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1FAA86-89D5-4A0F-B3D1-D4446A98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2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B10BBE-8320-4D46-A632-88372FD2A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0DA98C-55B7-4CA7-8EED-A93CB99BF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E65DB-11E6-4421-8CDB-99132D13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7D029-3332-4177-8DF3-445B044C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9482EF-252F-4C5E-94D0-85010A91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30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FBF2F-CEC9-4B1D-A492-C4C2766F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583A64-FDFF-4925-BE2B-A0A3DA293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7F5D2-E30D-454C-B332-15721BD3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308CD9-5095-4CC9-8C47-83ECB463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73EB5B-4D7D-4406-8BDA-58987330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25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51858-5AC4-49F6-A6D7-E5374970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8EDD4-FC9A-4EBB-A972-3E8B3A0E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4F0F7-17D5-4489-A008-D428B45D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906BCF-9B05-4C1B-BFB0-F4E67014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BF8A4-E1C1-4005-A428-F58F0A70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08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15A5C-C02E-48A0-B73A-F5564B7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C69813-6A85-4376-AA67-AF699B02E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B551BE-8469-439D-AFB4-44B5828D5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5DBA72-9BAA-4645-BB05-B9B90E3E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14913F-5079-4364-8153-F62CEDA1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1CA1E8-A8A4-4634-A76D-3FC437F1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5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7D0B3-E291-4C52-ACE4-0C5B08BF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ADE795-FDE7-4A1C-9A31-B9602C0E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A997C3-787A-46C8-A194-858C8C7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DF6997-8ED9-4FC1-9B95-3B888B29A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D1A98E-DE45-44B6-8BED-90744073D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1DD429-5866-4435-A426-9370ED37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DC1543-D3A4-455F-9A65-512E8539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798180-6083-4F67-8401-37D7E7D3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3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08C9E-A975-41C8-9C14-8957B53B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C73941-77F4-4219-BCCB-F2C5085E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9A2486-9024-4BD5-8A5F-E593ECF7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15A466-F79E-435C-AFBD-7FFD07A0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857939-90AC-4257-9163-856C5595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59688-CBDF-48C5-B219-CD99B1E8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3EE64A-4BA0-4631-B826-B0ED0926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BA0EC-A44D-43D3-A6A9-795A69D5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9698BC-C1C2-4D0F-BB24-099706CE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9D7D14-707B-42A4-9D80-944DF5B7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1E1B7D-0551-459A-8FA9-D9AF1C88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668647-C852-4EE2-8EA9-28F21805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768071-EEE6-4AF5-A393-77DB374E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449B9-693C-4A22-8971-6158A896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A0089B-664F-40AA-9725-2C20B39E3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5F8AF3-28FE-4679-AE9B-4DB02025B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67C575-1278-4392-90BE-91200063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D4B5A3-6C78-4422-8DCE-CF219DB5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FF3C92-9FC8-4AB0-9189-A2CBF4B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3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BF7EFD-93D3-4451-9C01-83ACA918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7470CD-FCB9-4116-B4A6-EF0216FC1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FDC3C-3947-47B0-816F-549D06091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8BB9-6A22-43EA-A385-D6D67A046A1E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6CE03D-AFFF-4363-8518-FD9B54FF0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F8DB66-A270-404E-A412-342FB53F3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2512-D1F5-48D0-94C9-2F197AA8E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73F9F3C-6DAB-4FE9-8272-AABBF8457BF9}"/>
              </a:ext>
            </a:extLst>
          </p:cNvPr>
          <p:cNvSpPr txBox="1"/>
          <p:nvPr/>
        </p:nvSpPr>
        <p:spPr>
          <a:xfrm>
            <a:off x="840740" y="2639091"/>
            <a:ext cx="10510520" cy="224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、报告模板：可在大会微官网“资料下载”处下载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大会微官网网址：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nke2021. medmeeting.org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、感谢您对大会的支持，如有疑问，请您随时联系：左涵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15823926583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08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9BE55C4-05A6-46FF-A88C-34111B6286B5}"/>
              </a:ext>
            </a:extLst>
          </p:cNvPr>
          <p:cNvSpPr txBox="1"/>
          <p:nvPr/>
        </p:nvSpPr>
        <p:spPr>
          <a:xfrm>
            <a:off x="0" y="1994302"/>
            <a:ext cx="12202160" cy="1767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重庆市医学会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年男科学学术年会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暨第二届“镜”无止境泌尿论坛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CC0392-056C-4B98-891C-91D3FD42E890}"/>
              </a:ext>
            </a:extLst>
          </p:cNvPr>
          <p:cNvSpPr txBox="1"/>
          <p:nvPr/>
        </p:nvSpPr>
        <p:spPr>
          <a:xfrm>
            <a:off x="-10160" y="3974684"/>
            <a:ext cx="12202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专家课件录制操作指南</a:t>
            </a:r>
          </a:p>
        </p:txBody>
      </p:sp>
    </p:spTree>
    <p:extLst>
      <p:ext uri="{BB962C8B-B14F-4D97-AF65-F5344CB8AC3E}">
        <p14:creationId xmlns:p14="http://schemas.microsoft.com/office/powerpoint/2010/main" val="264388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D36668-BB77-4106-9164-AA5270C69A0A}"/>
              </a:ext>
            </a:extLst>
          </p:cNvPr>
          <p:cNvSpPr txBox="1"/>
          <p:nvPr/>
        </p:nvSpPr>
        <p:spPr>
          <a:xfrm>
            <a:off x="0" y="2096017"/>
            <a:ext cx="12202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如需测试及录播，可提前联系直播间负责人预约时间</a:t>
            </a:r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3979A11B-89E2-4DBB-8B46-E6AA1D1B5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63670"/>
              </p:ext>
            </p:extLst>
          </p:nvPr>
        </p:nvGraphicFramePr>
        <p:xfrm>
          <a:off x="716280" y="3183058"/>
          <a:ext cx="10759439" cy="198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2353">
                  <a:extLst>
                    <a:ext uri="{9D8B030D-6E8A-4147-A177-3AD203B41FA5}">
                      <a16:colId xmlns:a16="http://schemas.microsoft.com/office/drawing/2014/main" val="3797750474"/>
                    </a:ext>
                  </a:extLst>
                </a:gridCol>
                <a:gridCol w="2632167">
                  <a:extLst>
                    <a:ext uri="{9D8B030D-6E8A-4147-A177-3AD203B41FA5}">
                      <a16:colId xmlns:a16="http://schemas.microsoft.com/office/drawing/2014/main" val="110532139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1596332470"/>
                    </a:ext>
                  </a:extLst>
                </a:gridCol>
                <a:gridCol w="3682999">
                  <a:extLst>
                    <a:ext uri="{9D8B030D-6E8A-4147-A177-3AD203B41FA5}">
                      <a16:colId xmlns:a16="http://schemas.microsoft.com/office/drawing/2014/main" val="1421764190"/>
                    </a:ext>
                  </a:extLst>
                </a:gridCol>
              </a:tblGrid>
              <a:tr h="9941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固定会议号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会议密码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99657"/>
                  </a:ext>
                </a:extLst>
              </a:tr>
              <a:tr h="9941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直播间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403 341 4663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123456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左涵  </a:t>
                      </a:r>
                      <a:r>
                        <a:rPr lang="en-US" altLang="zh-CN" sz="2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15823926583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20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9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D36668-BB77-4106-9164-AA5270C69A0A}"/>
              </a:ext>
            </a:extLst>
          </p:cNvPr>
          <p:cNvSpPr txBox="1"/>
          <p:nvPr/>
        </p:nvSpPr>
        <p:spPr>
          <a:xfrm>
            <a:off x="982980" y="2598937"/>
            <a:ext cx="10226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一、录课软件下载</a:t>
            </a:r>
            <a:endParaRPr lang="en-US" altLang="zh-CN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国际版客户端下载链接：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https://zoom.us/download</a:t>
            </a:r>
          </a:p>
          <a:p>
            <a:pPr algn="ctr"/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36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D36668-BB77-4106-9164-AA5270C69A0A}"/>
              </a:ext>
            </a:extLst>
          </p:cNvPr>
          <p:cNvSpPr txBox="1"/>
          <p:nvPr/>
        </p:nvSpPr>
        <p:spPr>
          <a:xfrm>
            <a:off x="0" y="307505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二、课件录制方法</a:t>
            </a:r>
          </a:p>
        </p:txBody>
      </p:sp>
    </p:spTree>
    <p:extLst>
      <p:ext uri="{BB962C8B-B14F-4D97-AF65-F5344CB8AC3E}">
        <p14:creationId xmlns:p14="http://schemas.microsoft.com/office/powerpoint/2010/main" val="31248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D36668-BB77-4106-9164-AA5270C69A0A}"/>
              </a:ext>
            </a:extLst>
          </p:cNvPr>
          <p:cNvSpPr txBox="1"/>
          <p:nvPr/>
        </p:nvSpPr>
        <p:spPr>
          <a:xfrm>
            <a:off x="970280" y="1755657"/>
            <a:ext cx="763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、安装好录课软件后双击图标打开软件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A419ED-F83E-4759-8DD4-75DD32E4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835" y="2580640"/>
            <a:ext cx="7785430" cy="3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13A0B63-3697-431D-BEC5-9AF6F403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104436"/>
            <a:ext cx="3378200" cy="2531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32847E7-E0F3-4679-93A9-313E8450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40" y="2952379"/>
            <a:ext cx="2796540" cy="2974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34CE7C-7014-42E0-A062-EAEEE9483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620" y="2874619"/>
            <a:ext cx="2796540" cy="29913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3F9F3C-6DAB-4FE9-8272-AABBF8457BF9}"/>
              </a:ext>
            </a:extLst>
          </p:cNvPr>
          <p:cNvSpPr txBox="1"/>
          <p:nvPr/>
        </p:nvSpPr>
        <p:spPr>
          <a:xfrm>
            <a:off x="878840" y="1343122"/>
            <a:ext cx="9210040" cy="1319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、账户登录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                                   会议密码：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942CA0-EFCC-421C-9859-CC4B4818B609}"/>
              </a:ext>
            </a:extLst>
          </p:cNvPr>
          <p:cNvSpPr txBox="1"/>
          <p:nvPr/>
        </p:nvSpPr>
        <p:spPr>
          <a:xfrm>
            <a:off x="502920" y="6059681"/>
            <a:ext cx="3286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）点击加入会议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E86B9C-7C52-4357-A5C7-BBBBBEA46923}"/>
              </a:ext>
            </a:extLst>
          </p:cNvPr>
          <p:cNvSpPr txBox="1"/>
          <p:nvPr/>
        </p:nvSpPr>
        <p:spPr>
          <a:xfrm>
            <a:off x="4828540" y="6059680"/>
            <a:ext cx="3025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）输入会议信息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F8463F-0F33-4C1A-9927-4FFC354A5828}"/>
              </a:ext>
            </a:extLst>
          </p:cNvPr>
          <p:cNvSpPr txBox="1"/>
          <p:nvPr/>
        </p:nvSpPr>
        <p:spPr>
          <a:xfrm>
            <a:off x="8143240" y="6050992"/>
            <a:ext cx="4231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）输入密码后，加入会议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7603A3FB-C013-4D80-A9F6-C8D40EFA8F57}"/>
              </a:ext>
            </a:extLst>
          </p:cNvPr>
          <p:cNvSpPr/>
          <p:nvPr/>
        </p:nvSpPr>
        <p:spPr>
          <a:xfrm>
            <a:off x="4124960" y="4206240"/>
            <a:ext cx="703580" cy="56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599E7E5E-A215-4202-B698-327B4BCB10FE}"/>
              </a:ext>
            </a:extLst>
          </p:cNvPr>
          <p:cNvSpPr/>
          <p:nvPr/>
        </p:nvSpPr>
        <p:spPr>
          <a:xfrm>
            <a:off x="8097520" y="4206240"/>
            <a:ext cx="703580" cy="56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46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73F9F3C-6DAB-4FE9-8272-AABBF8457BF9}"/>
              </a:ext>
            </a:extLst>
          </p:cNvPr>
          <p:cNvSpPr txBox="1"/>
          <p:nvPr/>
        </p:nvSpPr>
        <p:spPr>
          <a:xfrm>
            <a:off x="726440" y="1259840"/>
            <a:ext cx="11043920" cy="262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、课件录制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）打开授课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，进入会议界面，打开麦克风和视频。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）点击下方中间绿色图标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共享屏幕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共享声音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）完成上述步骤后，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根据工作人员提示，开始进行录制。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）结束录制时，点击停止共享。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9643EC-DBF4-4E99-96BC-51F3D2E24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1" y="4028439"/>
            <a:ext cx="3836670" cy="25553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BE34DD-2A27-41B0-9DCE-A81440AFB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277" y="3728904"/>
            <a:ext cx="6488113" cy="29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B73F9F3C-6DAB-4FE9-8272-AABBF8457BF9}"/>
              </a:ext>
            </a:extLst>
          </p:cNvPr>
          <p:cNvSpPr txBox="1"/>
          <p:nvPr/>
        </p:nvSpPr>
        <p:spPr>
          <a:xfrm>
            <a:off x="848360" y="1769703"/>
            <a:ext cx="9423400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、录制结束</a:t>
            </a:r>
          </a:p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录制结束后请勿离开，待工作人员保存好视频后，共享出来确认好后再退出。</a:t>
            </a:r>
          </a:p>
        </p:txBody>
      </p:sp>
    </p:spTree>
    <p:extLst>
      <p:ext uri="{BB962C8B-B14F-4D97-AF65-F5344CB8AC3E}">
        <p14:creationId xmlns:p14="http://schemas.microsoft.com/office/powerpoint/2010/main" val="66908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273</Words>
  <Application>Microsoft Macintosh PowerPoint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遥遥</dc:creator>
  <cp:lastModifiedBy>左 涵</cp:lastModifiedBy>
  <cp:revision>5</cp:revision>
  <dcterms:created xsi:type="dcterms:W3CDTF">2021-08-28T13:43:35Z</dcterms:created>
  <dcterms:modified xsi:type="dcterms:W3CDTF">2021-08-29T03:50:28Z</dcterms:modified>
</cp:coreProperties>
</file>