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79"/>
      </p:guideLst>
    </p:cSldViewPr>
  </p:slideViewPr>
  <p:gridSpacing cx="71999" cy="71999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标题 1"/>
          <p:cNvSpPr>
            <a:spLocks noGrp="1"/>
          </p:cNvSpPr>
          <p:nvPr>
            <p:ph type="ctrTitle"/>
          </p:nvPr>
        </p:nvSpPr>
        <p:spPr>
          <a:ln/>
        </p:spPr>
        <p:txBody>
          <a:bodyPr anchor="b"/>
          <a:p>
            <a:pPr defTabSz="914400">
              <a:buClrTx/>
              <a:buSzTx/>
              <a:buFontTx/>
            </a:pPr>
            <a:endParaRPr lang="zh-CN" altLang="en-US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2050" name="副标题 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/>
          <a:p>
            <a:pPr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2051" name="图片 2" descr="F:\李立玉\2019\CMDA中国医师协会\设计\PPT\两边logo-大--修改.jpg两边logo-大--修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-3175"/>
            <a:ext cx="9151937" cy="6864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/>
          <a:p>
            <a:pPr defTabSz="914400">
              <a:buClrTx/>
              <a:buSzTx/>
              <a:buFontTx/>
            </a:pPr>
            <a:endParaRPr lang="zh-CN" alt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3074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anchor="t"/>
          <a:p>
            <a:pPr defTabSz="914400">
              <a:buClrTx/>
              <a:buSzTx/>
              <a:buFontTx/>
            </a:pPr>
            <a:endParaRPr lang="zh-CN" altLang="zh-CN" sz="32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3075" name="图片 1" descr="F:\李立玉\2019\CMDA中国医师协会\设计\PPT\kv  4比3-10月21日.jpgkv  4比3-10月21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PVer</dc:creator>
  <cp:lastModifiedBy>赵晓鹏</cp:lastModifiedBy>
  <cp:revision>11</cp:revision>
  <dcterms:created xsi:type="dcterms:W3CDTF">2019-10-09T02:03:17Z</dcterms:created>
  <dcterms:modified xsi:type="dcterms:W3CDTF">2019-10-21T06:19:53Z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