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21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52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98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1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8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19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68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4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5F46-2D02-4C56-ADA1-92ABE0ACCEEF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84376-BBB4-4ABB-8F75-D45EAF38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12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E7950606-A4FE-47F7-BBC1-68725884A5C0}"/>
              </a:ext>
            </a:extLst>
          </p:cNvPr>
          <p:cNvSpPr txBox="1">
            <a:spLocks/>
          </p:cNvSpPr>
          <p:nvPr/>
        </p:nvSpPr>
        <p:spPr>
          <a:xfrm>
            <a:off x="546754" y="2288378"/>
            <a:ext cx="7772400" cy="712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标题</a:t>
            </a:r>
            <a:r>
              <a:rPr lang="en-US" altLang="zh-CN" b="1" dirty="0" smtClean="0">
                <a:solidFill>
                  <a:schemeClr val="bg1"/>
                </a:solidFill>
              </a:rPr>
              <a:t>XXXXXX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</Words>
  <Application>Microsoft Office PowerPoint</Application>
  <PresentationFormat>全屏显示(4:3)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2</cp:revision>
  <dcterms:created xsi:type="dcterms:W3CDTF">2019-03-01T02:19:22Z</dcterms:created>
  <dcterms:modified xsi:type="dcterms:W3CDTF">2019-03-01T02:24:28Z</dcterms:modified>
</cp:coreProperties>
</file>