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106" d="100"/>
          <a:sy n="106" d="100"/>
        </p:scale>
        <p:origin x="78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1426298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0615381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81206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51826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05876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944851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58736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212403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80992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73129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8759891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EC125C-F21F-408C-ADC8-A1DC65C534D1}" type="datetimeFigureOut">
              <a:rPr lang="zh-CN" altLang="en-US" smtClean="0"/>
              <a:t>2019/4/24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538729-05E9-4F85-90AD-5839C3C74D63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67427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54866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5036582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全屏显示(4:3)</PresentationFormat>
  <Paragraphs>0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7" baseType="lpstr">
      <vt:lpstr>宋体</vt:lpstr>
      <vt:lpstr>Arial</vt:lpstr>
      <vt:lpstr>Calibri</vt:lpstr>
      <vt:lpstr>Calibri Light</vt:lpstr>
      <vt:lpstr>Office 主题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Windows 用户</dc:creator>
  <cp:lastModifiedBy>Windows 用户</cp:lastModifiedBy>
  <cp:revision>2</cp:revision>
  <dcterms:created xsi:type="dcterms:W3CDTF">2019-04-23T06:58:22Z</dcterms:created>
  <dcterms:modified xsi:type="dcterms:W3CDTF">2019-04-24T03:31:25Z</dcterms:modified>
</cp:coreProperties>
</file>