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1" d="100"/>
          <a:sy n="41" d="100"/>
        </p:scale>
        <p:origin x="4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40D3D-D7BC-46EF-86D4-A94D77BD3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BF1894-D3C4-485C-A9FA-9DA5AEE4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3E422-2117-493E-AF9E-1A4D8CEA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E97DBC-B8DC-4ABA-B10E-5A8AE75C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7A33C9-43C7-4B3C-9E34-C6C34CAA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9B547E-98D5-4EDD-846F-466D8132C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AB5EF8-16C7-43EB-879C-CAD542164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F67F93-1A1F-44A0-B527-0330F27E1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E51649-DC67-4FFD-A049-DCA7CA70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B30600-31C6-4D3D-AE96-6DB194F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842BB1-894B-4ACE-B59F-363BFAF9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8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E589D-A6BC-4603-A127-E8952938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215C07-E044-4616-8C77-532C5CCB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8F444-537D-44A4-8BD1-E36F68C6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47E469-2648-4DE3-913A-5F175CE3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590A26-4439-446E-858D-86EEAC47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E82935-114E-4927-8154-3DC6FB1C2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9176C-CC07-487D-8A66-947BFEBC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63FCE2-0293-445F-82FF-727C3329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625F30-9EC7-4FF3-9DA6-58F6C682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7A6021-57CB-4C17-8347-C8F4AC55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39AE2-D52E-4566-AD0B-77F8B93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8CD463-B1A5-4277-B388-A317E3A4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5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DB76D-04D8-4F27-89DD-A07B9169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D2F353-13DE-4248-A92B-DB5122D69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FD88E4-AA00-4CCF-83D4-EF3B8DA77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5C1907-2F04-4967-8BF5-7102BD745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A28B67-2C52-4045-A213-B01367F1F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BEDA02-D5DB-48CB-936D-1D4E3688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92044C-01A4-4982-AA08-BE993437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B53290-91B4-4314-A9DE-B3FC38BD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13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D78BB3-BD86-4DCC-AAC5-C7C44B18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4CCEDB-2613-44C0-877F-97375AD8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3497C9-EE18-4902-BC58-61C0998C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38F78-B907-4182-B26F-9E990493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58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688AC7-665F-48B3-AC63-D63E3447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376072-12AF-4C15-86C1-D2266951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60797F-8478-4BE7-A322-9C05ACF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0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E6508-C7FB-4B5A-B6BD-73257E4D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209D53-2414-408D-B512-A208DBC3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7CBCD6-53BA-47AB-9C9A-1BCA332C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A27DF6-8495-467D-BC24-B62B0888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22561C-8985-45C7-9423-F76D165D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F0527-4F65-4320-AFA7-88AA9EBE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82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9767A-DD45-4EAE-88C1-94191F92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75D788-1E05-471C-B9E3-68A152B99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A2DCA8-06AB-4F04-A8CB-5F6670BA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047C66-2130-4EEA-BFD6-175D8DCF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C1C2E8-C185-4CEE-8165-6F4D8666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A11145-77AE-4D2E-9D34-3B734248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2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FF4BA-ACC0-4C11-B29E-BF44F6BE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3FB5D1-9C23-4454-9B8A-559F303DA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445E9-AD7C-4E0C-A592-68B57D37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BA5728-D6DB-43F6-AEAB-C4A42FBC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AC709-4779-49B9-9762-E508CEBA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53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8316A87-0BDC-4C2B-8CC1-E985023F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83E1BD-285E-4C1B-B19E-ACFA6FF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D3962-659D-4543-BB2D-9D0E913C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EA6E-F0D2-45F9-97D3-AD6CD44DCCD3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E10C25-0AB5-4775-8099-5F4546B5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7E0057-3969-4198-823F-1B96964E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F9F7-0A86-4FE2-B36C-0E1D0F6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4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A86E12-1432-45E2-92C8-FE0006976784}"/>
              </a:ext>
            </a:extLst>
          </p:cNvPr>
          <p:cNvSpPr/>
          <p:nvPr/>
        </p:nvSpPr>
        <p:spPr>
          <a:xfrm>
            <a:off x="2615722" y="3649226"/>
            <a:ext cx="7256698" cy="45719"/>
          </a:xfrm>
          <a:prstGeom prst="rect">
            <a:avLst/>
          </a:prstGeom>
          <a:solidFill>
            <a:srgbClr val="CC1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02CB61-096C-4217-8E99-BCC914392712}"/>
              </a:ext>
            </a:extLst>
          </p:cNvPr>
          <p:cNvSpPr txBox="1"/>
          <p:nvPr/>
        </p:nvSpPr>
        <p:spPr>
          <a:xfrm>
            <a:off x="3048324" y="2758337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单击此处添加主标题内容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7677C8-7294-472E-AA87-A783DFE1CE76}"/>
              </a:ext>
            </a:extLst>
          </p:cNvPr>
          <p:cNvSpPr txBox="1"/>
          <p:nvPr/>
        </p:nvSpPr>
        <p:spPr>
          <a:xfrm>
            <a:off x="4734086" y="394983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单击此处添加副标题内容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973770-31F6-423D-9DE5-6126C94F87C0}"/>
              </a:ext>
            </a:extLst>
          </p:cNvPr>
          <p:cNvSpPr txBox="1"/>
          <p:nvPr/>
        </p:nvSpPr>
        <p:spPr>
          <a:xfrm>
            <a:off x="5243842" y="5312725"/>
            <a:ext cx="17043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6473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8046C-551D-437A-AF82-AE46F9F9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讲者介绍</a:t>
            </a:r>
          </a:p>
        </p:txBody>
      </p:sp>
    </p:spTree>
    <p:extLst>
      <p:ext uri="{BB962C8B-B14F-4D97-AF65-F5344CB8AC3E}">
        <p14:creationId xmlns:p14="http://schemas.microsoft.com/office/powerpoint/2010/main" val="372293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EE0A8-8FB7-46FB-A0F6-1DEEF983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F6BD37-D836-4156-8246-86E9008E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38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</Words>
  <Application>Microsoft Office PowerPoint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讲者介绍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qianlibo@medkm.org</dc:creator>
  <cp:lastModifiedBy>qianlibo@medkm.org</cp:lastModifiedBy>
  <cp:revision>7</cp:revision>
  <dcterms:created xsi:type="dcterms:W3CDTF">2020-03-21T08:48:32Z</dcterms:created>
  <dcterms:modified xsi:type="dcterms:W3CDTF">2020-04-21T06:25:24Z</dcterms:modified>
</cp:coreProperties>
</file>