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28799790" cy="4319968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600000" y="7070003"/>
            <a:ext cx="21600001" cy="15039999"/>
          </a:xfrm>
        </p:spPr>
        <p:txBody>
          <a:bodyPr anchor="b"/>
          <a:lstStyle>
            <a:lvl1pPr algn="ctr">
              <a:defRPr sz="189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600000" y="22690002"/>
            <a:ext cx="21600001" cy="10429996"/>
          </a:xfrm>
        </p:spPr>
        <p:txBody>
          <a:bodyPr/>
          <a:lstStyle>
            <a:lvl1pPr marL="0" indent="0" algn="ctr">
              <a:buNone/>
              <a:defRPr sz="7560"/>
            </a:lvl1pPr>
            <a:lvl2pPr marL="1440180" indent="0" algn="ctr">
              <a:buNone/>
              <a:defRPr sz="6300"/>
            </a:lvl2pPr>
            <a:lvl3pPr marL="2879725" indent="0" algn="ctr">
              <a:buNone/>
              <a:defRPr sz="5670"/>
            </a:lvl3pPr>
            <a:lvl4pPr marL="4319905" indent="0" algn="ctr">
              <a:buNone/>
              <a:defRPr sz="5040"/>
            </a:lvl4pPr>
            <a:lvl5pPr marL="5760085" indent="0" algn="ctr">
              <a:buNone/>
              <a:defRPr sz="5040"/>
            </a:lvl5pPr>
            <a:lvl6pPr marL="7200265" indent="0" algn="ctr">
              <a:buNone/>
              <a:defRPr sz="5040"/>
            </a:lvl6pPr>
            <a:lvl7pPr marL="8639810" indent="0" algn="ctr">
              <a:buNone/>
              <a:defRPr sz="5040"/>
            </a:lvl7pPr>
            <a:lvl8pPr marL="10079990" indent="0" algn="ctr">
              <a:buNone/>
              <a:defRPr sz="5040"/>
            </a:lvl8pPr>
            <a:lvl9pPr marL="11520170" indent="0" algn="ctr">
              <a:buNone/>
              <a:defRPr sz="504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0610001" y="2300000"/>
            <a:ext cx="6210000" cy="3661000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980000" y="2300000"/>
            <a:ext cx="18270001" cy="3661000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65000" y="10770003"/>
            <a:ext cx="24840001" cy="17969996"/>
          </a:xfrm>
        </p:spPr>
        <p:txBody>
          <a:bodyPr anchor="b"/>
          <a:lstStyle>
            <a:lvl1pPr>
              <a:defRPr sz="189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65000" y="28910002"/>
            <a:ext cx="24840001" cy="9449996"/>
          </a:xfrm>
        </p:spPr>
        <p:txBody>
          <a:bodyPr/>
          <a:lstStyle>
            <a:lvl1pPr marL="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1pPr>
            <a:lvl2pPr marL="144018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2pPr>
            <a:lvl3pPr marL="287972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3pPr>
            <a:lvl4pPr marL="4319905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085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65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3981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7999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17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980000" y="11499999"/>
            <a:ext cx="12240000" cy="2741000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580000" y="11499999"/>
            <a:ext cx="12240000" cy="2741000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3751" y="2300000"/>
            <a:ext cx="24840001" cy="835000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83751" y="10590003"/>
            <a:ext cx="12183749" cy="5189997"/>
          </a:xfrm>
        </p:spPr>
        <p:txBody>
          <a:bodyPr anchor="b"/>
          <a:lstStyle>
            <a:lvl1pPr marL="0" indent="0">
              <a:buNone/>
              <a:defRPr sz="7560" b="1"/>
            </a:lvl1pPr>
            <a:lvl2pPr marL="1440180" indent="0">
              <a:buNone/>
              <a:defRPr sz="6300" b="1"/>
            </a:lvl2pPr>
            <a:lvl3pPr marL="2879725" indent="0">
              <a:buNone/>
              <a:defRPr sz="5670" b="1"/>
            </a:lvl3pPr>
            <a:lvl4pPr marL="4319905" indent="0">
              <a:buNone/>
              <a:defRPr sz="5040" b="1"/>
            </a:lvl4pPr>
            <a:lvl5pPr marL="5760085" indent="0">
              <a:buNone/>
              <a:defRPr sz="5040" b="1"/>
            </a:lvl5pPr>
            <a:lvl6pPr marL="7200265" indent="0">
              <a:buNone/>
              <a:defRPr sz="5040" b="1"/>
            </a:lvl6pPr>
            <a:lvl7pPr marL="8639810" indent="0">
              <a:buNone/>
              <a:defRPr sz="5040" b="1"/>
            </a:lvl7pPr>
            <a:lvl8pPr marL="10079990" indent="0">
              <a:buNone/>
              <a:defRPr sz="5040" b="1"/>
            </a:lvl8pPr>
            <a:lvl9pPr marL="11520170" indent="0">
              <a:buNone/>
              <a:defRPr sz="504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983751" y="15779999"/>
            <a:ext cx="12183749" cy="2321000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4580000" y="10590003"/>
            <a:ext cx="12243752" cy="5189997"/>
          </a:xfrm>
        </p:spPr>
        <p:txBody>
          <a:bodyPr anchor="b"/>
          <a:lstStyle>
            <a:lvl1pPr marL="0" indent="0">
              <a:buNone/>
              <a:defRPr sz="7560" b="1"/>
            </a:lvl1pPr>
            <a:lvl2pPr marL="1440180" indent="0">
              <a:buNone/>
              <a:defRPr sz="6300" b="1"/>
            </a:lvl2pPr>
            <a:lvl3pPr marL="2879725" indent="0">
              <a:buNone/>
              <a:defRPr sz="5670" b="1"/>
            </a:lvl3pPr>
            <a:lvl4pPr marL="4319905" indent="0">
              <a:buNone/>
              <a:defRPr sz="5040" b="1"/>
            </a:lvl4pPr>
            <a:lvl5pPr marL="5760085" indent="0">
              <a:buNone/>
              <a:defRPr sz="5040" b="1"/>
            </a:lvl5pPr>
            <a:lvl6pPr marL="7200265" indent="0">
              <a:buNone/>
              <a:defRPr sz="5040" b="1"/>
            </a:lvl6pPr>
            <a:lvl7pPr marL="8639810" indent="0">
              <a:buNone/>
              <a:defRPr sz="5040" b="1"/>
            </a:lvl7pPr>
            <a:lvl8pPr marL="10079990" indent="0">
              <a:buNone/>
              <a:defRPr sz="5040" b="1"/>
            </a:lvl8pPr>
            <a:lvl9pPr marL="11520170" indent="0">
              <a:buNone/>
              <a:defRPr sz="504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4580000" y="15779999"/>
            <a:ext cx="12243752" cy="2321000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3751" y="2880000"/>
            <a:ext cx="9288749" cy="10079999"/>
          </a:xfrm>
        </p:spPr>
        <p:txBody>
          <a:bodyPr anchor="b"/>
          <a:lstStyle>
            <a:lvl1pPr>
              <a:defRPr sz="1008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243752" y="6220000"/>
            <a:ext cx="14580000" cy="30699998"/>
          </a:xfrm>
        </p:spPr>
        <p:txBody>
          <a:bodyPr/>
          <a:lstStyle>
            <a:lvl1pPr>
              <a:defRPr sz="10080"/>
            </a:lvl1pPr>
            <a:lvl2pPr>
              <a:defRPr sz="8820"/>
            </a:lvl2pPr>
            <a:lvl3pPr>
              <a:defRPr sz="756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83751" y="12959999"/>
            <a:ext cx="9288749" cy="24010002"/>
          </a:xfrm>
        </p:spPr>
        <p:txBody>
          <a:bodyPr/>
          <a:lstStyle>
            <a:lvl1pPr marL="0" indent="0">
              <a:buNone/>
              <a:defRPr sz="5040"/>
            </a:lvl1pPr>
            <a:lvl2pPr marL="1440180" indent="0">
              <a:buNone/>
              <a:defRPr sz="4410"/>
            </a:lvl2pPr>
            <a:lvl3pPr marL="2879725" indent="0">
              <a:buNone/>
              <a:defRPr sz="3780"/>
            </a:lvl3pPr>
            <a:lvl4pPr marL="4319905" indent="0">
              <a:buNone/>
              <a:defRPr sz="3150"/>
            </a:lvl4pPr>
            <a:lvl5pPr marL="5760085" indent="0">
              <a:buNone/>
              <a:defRPr sz="3150"/>
            </a:lvl5pPr>
            <a:lvl6pPr marL="7200265" indent="0">
              <a:buNone/>
              <a:defRPr sz="3150"/>
            </a:lvl6pPr>
            <a:lvl7pPr marL="8639810" indent="0">
              <a:buNone/>
              <a:defRPr sz="3150"/>
            </a:lvl7pPr>
            <a:lvl8pPr marL="10079990" indent="0">
              <a:buNone/>
              <a:defRPr sz="3150"/>
            </a:lvl8pPr>
            <a:lvl9pPr marL="11520170" indent="0">
              <a:buNone/>
              <a:defRPr sz="31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3751" y="2880000"/>
            <a:ext cx="9288749" cy="10079999"/>
          </a:xfrm>
        </p:spPr>
        <p:txBody>
          <a:bodyPr anchor="b"/>
          <a:lstStyle>
            <a:lvl1pPr>
              <a:defRPr sz="1008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2243752" y="6220000"/>
            <a:ext cx="14580000" cy="30699998"/>
          </a:xfrm>
        </p:spPr>
        <p:txBody>
          <a:bodyPr/>
          <a:lstStyle>
            <a:lvl1pPr marL="0" indent="0">
              <a:buNone/>
              <a:defRPr sz="10080"/>
            </a:lvl1pPr>
            <a:lvl2pPr marL="1440180" indent="0">
              <a:buNone/>
              <a:defRPr sz="8820"/>
            </a:lvl2pPr>
            <a:lvl3pPr marL="2879725" indent="0">
              <a:buNone/>
              <a:defRPr sz="7560"/>
            </a:lvl3pPr>
            <a:lvl4pPr marL="4319905" indent="0">
              <a:buNone/>
              <a:defRPr sz="6300"/>
            </a:lvl4pPr>
            <a:lvl5pPr marL="5760085" indent="0">
              <a:buNone/>
              <a:defRPr sz="6300"/>
            </a:lvl5pPr>
            <a:lvl6pPr marL="7200265" indent="0">
              <a:buNone/>
              <a:defRPr sz="6300"/>
            </a:lvl6pPr>
            <a:lvl7pPr marL="8639810" indent="0">
              <a:buNone/>
              <a:defRPr sz="6300"/>
            </a:lvl7pPr>
            <a:lvl8pPr marL="10079990" indent="0">
              <a:buNone/>
              <a:defRPr sz="6300"/>
            </a:lvl8pPr>
            <a:lvl9pPr marL="11520170" indent="0">
              <a:buNone/>
              <a:defRPr sz="63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83751" y="12959999"/>
            <a:ext cx="9288749" cy="24010002"/>
          </a:xfrm>
        </p:spPr>
        <p:txBody>
          <a:bodyPr/>
          <a:lstStyle>
            <a:lvl1pPr marL="0" indent="0">
              <a:buNone/>
              <a:defRPr sz="5040"/>
            </a:lvl1pPr>
            <a:lvl2pPr marL="1440180" indent="0">
              <a:buNone/>
              <a:defRPr sz="4410"/>
            </a:lvl2pPr>
            <a:lvl3pPr marL="2879725" indent="0">
              <a:buNone/>
              <a:defRPr sz="3780"/>
            </a:lvl3pPr>
            <a:lvl4pPr marL="4319905" indent="0">
              <a:buNone/>
              <a:defRPr sz="3150"/>
            </a:lvl4pPr>
            <a:lvl5pPr marL="5760085" indent="0">
              <a:buNone/>
              <a:defRPr sz="3150"/>
            </a:lvl5pPr>
            <a:lvl6pPr marL="7200265" indent="0">
              <a:buNone/>
              <a:defRPr sz="3150"/>
            </a:lvl6pPr>
            <a:lvl7pPr marL="8639810" indent="0">
              <a:buNone/>
              <a:defRPr sz="3150"/>
            </a:lvl7pPr>
            <a:lvl8pPr marL="10079990" indent="0">
              <a:buNone/>
              <a:defRPr sz="3150"/>
            </a:lvl8pPr>
            <a:lvl9pPr marL="11520170" indent="0">
              <a:buNone/>
              <a:defRPr sz="31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980000" y="2300000"/>
            <a:ext cx="24840001" cy="8350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80000" y="11499999"/>
            <a:ext cx="24840001" cy="27410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980000" y="40039998"/>
            <a:ext cx="6480000" cy="230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9540000" y="40039998"/>
            <a:ext cx="9720000" cy="230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0340001" y="40039998"/>
            <a:ext cx="6480000" cy="230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879725" rtl="0" eaLnBrk="1" latinLnBrk="0" hangingPunct="1">
        <a:lnSpc>
          <a:spcPct val="90000"/>
        </a:lnSpc>
        <a:spcBef>
          <a:spcPct val="0"/>
        </a:spcBef>
        <a:buNone/>
        <a:defRPr sz="13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90" indent="-720090" algn="l" defTabSz="2879725" rtl="0" eaLnBrk="1" latinLnBrk="0" hangingPunct="1">
        <a:lnSpc>
          <a:spcPct val="90000"/>
        </a:lnSpc>
        <a:spcBef>
          <a:spcPts val="3155"/>
        </a:spcBef>
        <a:buFont typeface="Arial" panose="020B0604020202020204" pitchFamily="34" charset="0"/>
        <a:buChar char="•"/>
        <a:defRPr sz="882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599815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3pPr>
      <a:lvl4pPr marL="5039995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4pPr>
      <a:lvl5pPr marL="6480175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5pPr>
      <a:lvl6pPr marL="7919720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9359900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80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2240260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2pPr>
      <a:lvl3pPr marL="2879725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3pPr>
      <a:lvl4pPr marL="4319905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4pPr>
      <a:lvl5pPr marL="5760085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5pPr>
      <a:lvl6pPr marL="7200265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863981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07999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152017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841375" y="7222490"/>
            <a:ext cx="27116405" cy="96634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00000"/>
              </a:lnSpc>
            </a:pPr>
            <a:r>
              <a:rPr lang="en-US" altLang="zh-CN" sz="1380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Poster</a:t>
            </a:r>
            <a:r>
              <a:rPr lang="zh-CN" altLang="zh-CN" sz="1380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制作尺寸：高</a:t>
            </a:r>
            <a:r>
              <a:rPr lang="en-US" altLang="zh-CN" sz="1380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1.2m*</a:t>
            </a:r>
            <a:r>
              <a:rPr lang="zh-CN" altLang="en-US" sz="1380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宽</a:t>
            </a:r>
            <a:r>
              <a:rPr lang="en-US" altLang="zh-CN" sz="1380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0.8m</a:t>
            </a:r>
            <a:r>
              <a:rPr lang="en-US" altLang="zh-CN" sz="1990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 </a:t>
            </a:r>
            <a:r>
              <a:rPr lang="en-US" altLang="zh-CN" sz="47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endParaRPr lang="en-US" altLang="zh-CN" sz="47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 fontAlgn="auto">
              <a:lnSpc>
                <a:spcPct val="100000"/>
              </a:lnSpc>
            </a:pPr>
            <a:endParaRPr lang="en-US" altLang="zh-CN" sz="47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 fontAlgn="auto">
              <a:lnSpc>
                <a:spcPct val="100000"/>
              </a:lnSpc>
            </a:pPr>
            <a:endParaRPr lang="en-US" altLang="zh-CN" sz="47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 fontAlgn="auto">
              <a:lnSpc>
                <a:spcPct val="100000"/>
              </a:lnSpc>
            </a:pPr>
            <a:endParaRPr lang="en-US" altLang="zh-CN" sz="47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 fontAlgn="auto">
              <a:lnSpc>
                <a:spcPct val="100000"/>
              </a:lnSpc>
            </a:pPr>
            <a:endParaRPr lang="en-US" altLang="zh-CN" sz="47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 fontAlgn="auto">
              <a:lnSpc>
                <a:spcPct val="100000"/>
              </a:lnSpc>
            </a:pPr>
            <a:endParaRPr lang="en-US" altLang="zh-CN" sz="47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 fontAlgn="auto">
              <a:lnSpc>
                <a:spcPct val="100000"/>
              </a:lnSpc>
            </a:pPr>
            <a:endParaRPr lang="en-US" altLang="zh-CN" sz="47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 fontAlgn="auto">
              <a:lnSpc>
                <a:spcPct val="100000"/>
              </a:lnSpc>
            </a:pPr>
            <a:endParaRPr lang="en-US" altLang="zh-CN" sz="47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 fontAlgn="auto">
              <a:lnSpc>
                <a:spcPct val="100000"/>
              </a:lnSpc>
            </a:pPr>
            <a:endParaRPr lang="en-US" altLang="zh-CN" sz="47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 fontAlgn="auto">
              <a:lnSpc>
                <a:spcPct val="100000"/>
              </a:lnSpc>
            </a:pPr>
            <a:r>
              <a:rPr lang="en-US" altLang="zh-CN" sz="47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  <a:endParaRPr lang="en-US" altLang="zh-CN" sz="47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WPS 演示</Application>
  <PresentationFormat>宽屏</PresentationFormat>
  <Paragraphs>11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汀兰会展杨莎莎</cp:lastModifiedBy>
  <cp:revision>5</cp:revision>
  <dcterms:created xsi:type="dcterms:W3CDTF">2019-05-22T02:20:00Z</dcterms:created>
  <dcterms:modified xsi:type="dcterms:W3CDTF">2019-05-23T06:42:07Z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