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ED"/>
    <a:srgbClr val="0058DA"/>
    <a:srgbClr val="024FC2"/>
    <a:srgbClr val="508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6000"/>
  </p:normalViewPr>
  <p:slideViewPr>
    <p:cSldViewPr snapToGrid="0" snapToObjects="1">
      <p:cViewPr>
        <p:scale>
          <a:sx n="82" d="100"/>
          <a:sy n="82" d="100"/>
        </p:scale>
        <p:origin x="1368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2581940"/>
            <a:ext cx="7772400" cy="775366"/>
          </a:xfrm>
        </p:spPr>
        <p:txBody>
          <a:bodyPr anchor="b">
            <a:normAutofit/>
          </a:bodyPr>
          <a:lstStyle>
            <a:lvl1pPr algn="ctr">
              <a:defRPr sz="3200"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r>
              <a:rPr lang="zh-CN" altLang="en-US" dirty="0" smtClean="0"/>
              <a:t>此处填写讲题题目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594300"/>
            <a:ext cx="6858000" cy="419428"/>
          </a:xfrm>
        </p:spPr>
        <p:txBody>
          <a:bodyPr/>
          <a:lstStyle>
            <a:lvl1pPr marL="0" indent="0" algn="ctr">
              <a:buNone/>
              <a:defRPr sz="2400">
                <a:latin typeface="Microsoft YaHei" charset="-122"/>
                <a:ea typeface="Microsoft YaHei" charset="-122"/>
                <a:cs typeface="Microsoft YaHei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副标题或演讲人姓名、医院</a:t>
            </a:r>
            <a:endParaRPr lang="en-US" dirty="0"/>
          </a:p>
        </p:txBody>
      </p:sp>
      <p:grpSp>
        <p:nvGrpSpPr>
          <p:cNvPr id="12" name="Group 9"/>
          <p:cNvGrpSpPr/>
          <p:nvPr userDrawn="1"/>
        </p:nvGrpSpPr>
        <p:grpSpPr>
          <a:xfrm>
            <a:off x="487038" y="192109"/>
            <a:ext cx="8146675" cy="1161438"/>
            <a:chOff x="3838014" y="336262"/>
            <a:chExt cx="8146675" cy="1161438"/>
          </a:xfrm>
        </p:grpSpPr>
        <p:pic>
          <p:nvPicPr>
            <p:cNvPr id="13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3424" y="336262"/>
              <a:ext cx="803407" cy="808147"/>
            </a:xfrm>
            <a:prstGeom prst="rect">
              <a:avLst/>
            </a:prstGeom>
            <a:effectLst>
              <a:glow rad="25400">
                <a:schemeClr val="bg1">
                  <a:alpha val="60000"/>
                </a:schemeClr>
              </a:glow>
            </a:effectLst>
          </p:spPr>
        </p:pic>
        <p:sp>
          <p:nvSpPr>
            <p:cNvPr id="14" name="TextBox 6"/>
            <p:cNvSpPr txBox="1"/>
            <p:nvPr/>
          </p:nvSpPr>
          <p:spPr>
            <a:xfrm>
              <a:off x="4837044" y="406347"/>
              <a:ext cx="657307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spc="300" dirty="0" smtClean="0">
                  <a:solidFill>
                    <a:schemeClr val="bg1"/>
                  </a:solidFill>
                  <a:latin typeface="Hei" charset="-122"/>
                  <a:ea typeface="Hei" charset="-122"/>
                  <a:cs typeface="Hei" charset="-122"/>
                </a:rPr>
                <a:t>第十届临床心血管病大会</a:t>
              </a:r>
              <a:endParaRPr lang="en-US" altLang="zh-CN" sz="2400" b="1" spc="300" dirty="0" smtClean="0">
                <a:solidFill>
                  <a:schemeClr val="bg1"/>
                </a:solidFill>
                <a:latin typeface="Hei" charset="-122"/>
                <a:ea typeface="Hei" charset="-122"/>
                <a:cs typeface="Hei" charset="-122"/>
              </a:endParaRPr>
            </a:p>
            <a:p>
              <a:r>
                <a:rPr lang="zh-CN" altLang="en-US" sz="1800" b="1" spc="300" dirty="0" smtClean="0">
                  <a:solidFill>
                    <a:schemeClr val="bg1"/>
                  </a:solidFill>
                  <a:latin typeface="Hei" charset="-122"/>
                  <a:ea typeface="Hei" charset="-122"/>
                  <a:cs typeface="Hei" charset="-122"/>
                </a:rPr>
                <a:t>暨第十六届中国冠心病介入沙龙</a:t>
              </a:r>
              <a:endParaRPr lang="en-US" sz="1800" b="1" spc="300" dirty="0">
                <a:solidFill>
                  <a:schemeClr val="bg1"/>
                </a:solidFill>
                <a:latin typeface="Hei" charset="-122"/>
                <a:ea typeface="Hei" charset="-122"/>
                <a:cs typeface="Hei" charset="-122"/>
              </a:endParaRPr>
            </a:p>
          </p:txBody>
        </p:sp>
        <p:sp>
          <p:nvSpPr>
            <p:cNvPr id="15" name="TextBox 7"/>
            <p:cNvSpPr txBox="1"/>
            <p:nvPr/>
          </p:nvSpPr>
          <p:spPr>
            <a:xfrm>
              <a:off x="3838014" y="1236090"/>
              <a:ext cx="814667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accent2">
                      <a:lumMod val="75000"/>
                    </a:schemeClr>
                  </a:solidFill>
                </a:rPr>
                <a:t>The</a:t>
              </a:r>
              <a:r>
                <a:rPr lang="zh-CN" altLang="en-US" sz="11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altLang="zh-CN" sz="1100" dirty="0" smtClean="0">
                  <a:solidFill>
                    <a:schemeClr val="accent2">
                      <a:lumMod val="75000"/>
                    </a:schemeClr>
                  </a:solidFill>
                </a:rPr>
                <a:t>10</a:t>
              </a:r>
              <a:r>
                <a:rPr lang="en-US" altLang="zh-CN" sz="1100" baseline="30000" dirty="0" smtClean="0">
                  <a:solidFill>
                    <a:schemeClr val="accent2">
                      <a:lumMod val="75000"/>
                    </a:schemeClr>
                  </a:solidFill>
                </a:rPr>
                <a:t>th</a:t>
              </a:r>
              <a:r>
                <a:rPr lang="zh-CN" altLang="en-US" sz="11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altLang="zh-CN" sz="1100" dirty="0" smtClean="0">
                  <a:solidFill>
                    <a:schemeClr val="accent2">
                      <a:lumMod val="75000"/>
                    </a:schemeClr>
                  </a:solidFill>
                </a:rPr>
                <a:t>Clinical</a:t>
              </a:r>
              <a:r>
                <a:rPr lang="zh-CN" altLang="en-US" sz="11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altLang="zh-CN" sz="1100" dirty="0" smtClean="0">
                  <a:solidFill>
                    <a:schemeClr val="accent2">
                      <a:lumMod val="75000"/>
                    </a:schemeClr>
                  </a:solidFill>
                </a:rPr>
                <a:t>Cardiovascular</a:t>
              </a:r>
              <a:r>
                <a:rPr lang="zh-CN" altLang="en-US" sz="11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altLang="zh-CN" sz="1100" dirty="0" smtClean="0">
                  <a:solidFill>
                    <a:schemeClr val="accent2">
                      <a:lumMod val="75000"/>
                    </a:schemeClr>
                  </a:solidFill>
                </a:rPr>
                <a:t>Conference</a:t>
              </a:r>
              <a:r>
                <a:rPr lang="zh-CN" altLang="en-US" sz="11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altLang="zh-CN" sz="1100" dirty="0" smtClean="0">
                  <a:solidFill>
                    <a:schemeClr val="accent2">
                      <a:lumMod val="75000"/>
                    </a:schemeClr>
                  </a:solidFill>
                </a:rPr>
                <a:t>&amp;</a:t>
              </a:r>
              <a:r>
                <a:rPr lang="zh-CN" altLang="en-US" sz="11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altLang="zh-CN" sz="1100" dirty="0" smtClean="0">
                  <a:solidFill>
                    <a:schemeClr val="accent2">
                      <a:lumMod val="75000"/>
                    </a:schemeClr>
                  </a:solidFill>
                </a:rPr>
                <a:t>16</a:t>
              </a:r>
              <a:r>
                <a:rPr lang="en-US" altLang="zh-CN" sz="1100" baseline="30000" dirty="0" smtClean="0">
                  <a:solidFill>
                    <a:schemeClr val="accent2">
                      <a:lumMod val="75000"/>
                    </a:schemeClr>
                  </a:solidFill>
                </a:rPr>
                <a:t>th</a:t>
              </a:r>
              <a:r>
                <a:rPr lang="zh-CN" altLang="en-US" sz="11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altLang="zh-CN" sz="1100" dirty="0" smtClean="0">
                  <a:solidFill>
                    <a:schemeClr val="accent2">
                      <a:lumMod val="75000"/>
                    </a:schemeClr>
                  </a:solidFill>
                </a:rPr>
                <a:t>Coronary</a:t>
              </a:r>
              <a:r>
                <a:rPr lang="zh-CN" altLang="en-US" sz="11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altLang="zh-CN" sz="1100" dirty="0" smtClean="0">
                  <a:solidFill>
                    <a:schemeClr val="accent2">
                      <a:lumMod val="75000"/>
                    </a:schemeClr>
                  </a:solidFill>
                </a:rPr>
                <a:t>Intervention</a:t>
              </a:r>
              <a:r>
                <a:rPr lang="zh-CN" altLang="en-US" sz="11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altLang="zh-CN" sz="1100" dirty="0" smtClean="0">
                  <a:solidFill>
                    <a:schemeClr val="accent2">
                      <a:lumMod val="75000"/>
                    </a:schemeClr>
                  </a:solidFill>
                </a:rPr>
                <a:t>Salon</a:t>
              </a:r>
              <a:r>
                <a:rPr lang="zh-CN" altLang="en-US" sz="11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altLang="zh-CN" sz="1100" dirty="0" smtClean="0">
                  <a:solidFill>
                    <a:schemeClr val="accent2">
                      <a:lumMod val="75000"/>
                    </a:schemeClr>
                  </a:solidFill>
                </a:rPr>
                <a:t>of</a:t>
              </a:r>
              <a:r>
                <a:rPr lang="zh-CN" altLang="en-US" sz="11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altLang="zh-CN" sz="1100" dirty="0" smtClean="0">
                  <a:solidFill>
                    <a:schemeClr val="accent2">
                      <a:lumMod val="75000"/>
                    </a:schemeClr>
                  </a:solidFill>
                </a:rPr>
                <a:t>China</a:t>
              </a:r>
              <a:endParaRPr lang="en-US" sz="11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4" name="矩形 3"/>
          <p:cNvSpPr/>
          <p:nvPr userDrawn="1"/>
        </p:nvSpPr>
        <p:spPr>
          <a:xfrm>
            <a:off x="1335855" y="260338"/>
            <a:ext cx="413446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ei" charset="-122"/>
                <a:ea typeface="Hei" charset="-122"/>
                <a:cs typeface="Hei" charset="-122"/>
              </a:rPr>
              <a:t>第十届临床心血管病大会</a:t>
            </a:r>
            <a:endParaRPr lang="en-US" altLang="zh-CN" sz="28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Hei" charset="-122"/>
              <a:ea typeface="Hei" charset="-122"/>
              <a:cs typeface="Hei" charset="-122"/>
            </a:endParaRPr>
          </a:p>
          <a:p>
            <a:pPr algn="ctr"/>
            <a:r>
              <a:rPr lang="zh-CN" altLang="en-US" sz="2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ei" charset="-122"/>
                <a:ea typeface="Hei" charset="-122"/>
                <a:cs typeface="Hei" charset="-122"/>
              </a:rPr>
              <a:t>暨第十六届中国冠心病介入沙龙</a:t>
            </a:r>
            <a:endParaRPr lang="zh-CN" altLang="en-US" sz="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374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EF7B-7F79-6A41-B134-B8E7BA4134EC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EF7B-7F79-6A41-B134-B8E7BA4134EC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Microsoft YaHei" charset="-122"/>
                <a:ea typeface="Microsoft YaHei" charset="-122"/>
                <a:cs typeface="Microsoft YaHei" charset="-122"/>
              </a:defRPr>
            </a:lvl1pPr>
            <a:lvl2pPr>
              <a:defRPr>
                <a:latin typeface="Microsoft YaHei" charset="-122"/>
                <a:ea typeface="Microsoft YaHei" charset="-122"/>
                <a:cs typeface="Microsoft YaHei" charset="-122"/>
              </a:defRPr>
            </a:lvl2pPr>
            <a:lvl3pPr>
              <a:defRPr>
                <a:latin typeface="Microsoft YaHei" charset="-122"/>
                <a:ea typeface="Microsoft YaHei" charset="-122"/>
                <a:cs typeface="Microsoft YaHei" charset="-122"/>
              </a:defRPr>
            </a:lvl3pPr>
            <a:lvl4pPr>
              <a:defRPr>
                <a:latin typeface="Microsoft YaHei" charset="-122"/>
                <a:ea typeface="Microsoft YaHei" charset="-122"/>
                <a:cs typeface="Microsoft YaHei" charset="-122"/>
              </a:defRPr>
            </a:lvl4pPr>
            <a:lvl5pPr>
              <a:defRPr>
                <a:latin typeface="Microsoft YaHei" charset="-122"/>
                <a:ea typeface="Microsoft YaHei" charset="-122"/>
                <a:cs typeface="Microsoft YaHei" charset="-122"/>
              </a:defRPr>
            </a:lvl5pPr>
          </a:lstStyle>
          <a:p>
            <a:pPr lvl="0"/>
            <a:r>
              <a:rPr lang="zh-CN" altLang="en-US" dirty="0" smtClean="0"/>
              <a:t>幻灯片正文</a:t>
            </a:r>
            <a:endParaRPr lang="en-US" altLang="zh-CN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18" name="Group 9"/>
          <p:cNvGrpSpPr/>
          <p:nvPr userDrawn="1"/>
        </p:nvGrpSpPr>
        <p:grpSpPr>
          <a:xfrm>
            <a:off x="6053095" y="6176963"/>
            <a:ext cx="3026326" cy="590860"/>
            <a:chOff x="4205170" y="651933"/>
            <a:chExt cx="3026326" cy="590860"/>
          </a:xfrm>
        </p:grpSpPr>
        <p:pic>
          <p:nvPicPr>
            <p:cNvPr id="19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5170" y="651933"/>
              <a:ext cx="587395" cy="590860"/>
            </a:xfrm>
            <a:prstGeom prst="rect">
              <a:avLst/>
            </a:prstGeom>
            <a:effectLst>
              <a:glow rad="25400">
                <a:schemeClr val="bg1">
                  <a:alpha val="60000"/>
                </a:schemeClr>
              </a:glow>
            </a:effectLst>
          </p:spPr>
        </p:pic>
        <p:sp>
          <p:nvSpPr>
            <p:cNvPr id="20" name="TextBox 6"/>
            <p:cNvSpPr txBox="1"/>
            <p:nvPr userDrawn="1"/>
          </p:nvSpPr>
          <p:spPr>
            <a:xfrm>
              <a:off x="4791444" y="788797"/>
              <a:ext cx="24400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b="1" spc="300" dirty="0">
                <a:solidFill>
                  <a:schemeClr val="tx1"/>
                </a:solidFill>
                <a:latin typeface="Hei" charset="-122"/>
                <a:ea typeface="Hei" charset="-122"/>
                <a:cs typeface="Hei" charset="-122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98882" y="543723"/>
            <a:ext cx="6561024" cy="503465"/>
          </a:xfrm>
        </p:spPr>
        <p:txBody>
          <a:bodyPr>
            <a:noAutofit/>
          </a:bodyPr>
          <a:lstStyle>
            <a:lvl1pPr>
              <a:defRPr sz="3200" baseline="0">
                <a:solidFill>
                  <a:schemeClr val="tx1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r>
              <a:rPr lang="zh-CN" altLang="en-US" dirty="0" smtClean="0"/>
              <a:t>章节</a:t>
            </a:r>
            <a:endParaRPr lang="en-US" dirty="0"/>
          </a:p>
        </p:txBody>
      </p:sp>
      <p:pic>
        <p:nvPicPr>
          <p:cNvPr id="35" name="内容占位符 3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821" y="-475843"/>
            <a:ext cx="1489523" cy="2542598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6567427" y="6313827"/>
            <a:ext cx="19976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ei" charset="-122"/>
                <a:ea typeface="Hei" charset="-122"/>
                <a:cs typeface="Hei" charset="-122"/>
              </a:rPr>
              <a:t>CCC_CISC2019</a:t>
            </a:r>
            <a:endParaRPr lang="zh-CN" altLang="en-US" sz="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13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EF7B-7F79-6A41-B134-B8E7BA4134EC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3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EF7B-7F79-6A41-B134-B8E7BA4134EC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5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EF7B-7F79-6A41-B134-B8E7BA4134EC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9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EF7B-7F79-6A41-B134-B8E7BA4134EC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9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EF7B-7F79-6A41-B134-B8E7BA4134EC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7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EF7B-7F79-6A41-B134-B8E7BA4134EC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7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EF7B-7F79-6A41-B134-B8E7BA4134EC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5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 rotWithShape="1"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27" b="15508"/>
          <a:stretch/>
        </p:blipFill>
        <p:spPr>
          <a:xfrm>
            <a:off x="4209474" y="795455"/>
            <a:ext cx="4934526" cy="526904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2EF7B-7F79-6A41-B134-B8E7BA4134EC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5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04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889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69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0</Words>
  <Application>Microsoft Macintosh PowerPoint</Application>
  <PresentationFormat>全屏显示(4:3)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Hei</vt:lpstr>
      <vt:lpstr>Microsoft YaHei</vt:lpstr>
      <vt:lpstr>宋体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用户</cp:lastModifiedBy>
  <cp:revision>11</cp:revision>
  <cp:lastPrinted>2018-12-11T04:19:04Z</cp:lastPrinted>
  <dcterms:created xsi:type="dcterms:W3CDTF">2017-12-21T14:31:43Z</dcterms:created>
  <dcterms:modified xsi:type="dcterms:W3CDTF">2018-12-12T07:06:27Z</dcterms:modified>
</cp:coreProperties>
</file>