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4"/>
  </p:handoutMasterIdLst>
  <p:sldIdLst>
    <p:sldId id="256" r:id="rId3"/>
  </p:sldIdLst>
  <p:sldSz cx="18722975" cy="33281620"/>
  <p:notesSz cx="6858000" cy="9144000"/>
  <p:defaultTextStyle>
    <a:defPPr>
      <a:defRPr lang="zh-CN"/>
    </a:defPPr>
    <a:lvl1pPr marL="0" lvl="0" indent="0" algn="l" defTabSz="10805160" rtl="0" eaLnBrk="0" fontAlgn="base" latinLnBrk="0" hangingPunct="0">
      <a:lnSpc>
        <a:spcPct val="100000"/>
      </a:lnSpc>
      <a:spcBef>
        <a:spcPct val="0"/>
      </a:spcBef>
      <a:spcAft>
        <a:spcPct val="0"/>
      </a:spcAft>
      <a:buNone/>
      <a:defRPr sz="21110" b="0" i="0" u="none" kern="1200" baseline="0">
        <a:solidFill>
          <a:schemeClr val="tx1"/>
        </a:solidFill>
        <a:latin typeface="Calibri" panose="020F0502020204030204" pitchFamily="34" charset="0"/>
        <a:ea typeface="宋体" panose="02010600030101010101" pitchFamily="2" charset="-122"/>
        <a:cs typeface="+mn-cs"/>
      </a:defRPr>
    </a:lvl1pPr>
    <a:lvl2pPr marL="5403850" lvl="1" indent="-2658110" algn="l" defTabSz="10805160" rtl="0" eaLnBrk="0" fontAlgn="base" latinLnBrk="0" hangingPunct="0">
      <a:lnSpc>
        <a:spcPct val="100000"/>
      </a:lnSpc>
      <a:spcBef>
        <a:spcPct val="0"/>
      </a:spcBef>
      <a:spcAft>
        <a:spcPct val="0"/>
      </a:spcAft>
      <a:buNone/>
      <a:defRPr sz="21110" b="0" i="0" u="none" kern="1200" baseline="0">
        <a:solidFill>
          <a:schemeClr val="tx1"/>
        </a:solidFill>
        <a:latin typeface="Calibri" panose="020F0502020204030204" pitchFamily="34" charset="0"/>
        <a:ea typeface="宋体" panose="02010600030101010101" pitchFamily="2" charset="-122"/>
        <a:cs typeface="+mn-cs"/>
      </a:defRPr>
    </a:lvl2pPr>
    <a:lvl3pPr marL="10805160" lvl="2" indent="-5316220" algn="l" defTabSz="10805160" rtl="0" eaLnBrk="0" fontAlgn="base" latinLnBrk="0" hangingPunct="0">
      <a:lnSpc>
        <a:spcPct val="100000"/>
      </a:lnSpc>
      <a:spcBef>
        <a:spcPct val="0"/>
      </a:spcBef>
      <a:spcAft>
        <a:spcPct val="0"/>
      </a:spcAft>
      <a:buNone/>
      <a:defRPr sz="21110" b="0" i="0" u="none" kern="1200" baseline="0">
        <a:solidFill>
          <a:schemeClr val="tx1"/>
        </a:solidFill>
        <a:latin typeface="Calibri" panose="020F0502020204030204" pitchFamily="34" charset="0"/>
        <a:ea typeface="宋体" panose="02010600030101010101" pitchFamily="2" charset="-122"/>
        <a:cs typeface="+mn-cs"/>
      </a:defRPr>
    </a:lvl3pPr>
    <a:lvl4pPr marL="16213455" lvl="3" indent="-7978775" algn="l" defTabSz="10805160" rtl="0" eaLnBrk="0" fontAlgn="base" latinLnBrk="0" hangingPunct="0">
      <a:lnSpc>
        <a:spcPct val="100000"/>
      </a:lnSpc>
      <a:spcBef>
        <a:spcPct val="0"/>
      </a:spcBef>
      <a:spcAft>
        <a:spcPct val="0"/>
      </a:spcAft>
      <a:buNone/>
      <a:defRPr sz="21110" b="0" i="0" u="none" kern="1200" baseline="0">
        <a:solidFill>
          <a:schemeClr val="tx1"/>
        </a:solidFill>
        <a:latin typeface="Calibri" panose="020F0502020204030204" pitchFamily="34" charset="0"/>
        <a:ea typeface="宋体" panose="02010600030101010101" pitchFamily="2" charset="-122"/>
        <a:cs typeface="+mn-cs"/>
      </a:defRPr>
    </a:lvl4pPr>
    <a:lvl5pPr marL="21617305" lvl="4" indent="-10638790" algn="l" defTabSz="10805160" rtl="0" eaLnBrk="0" fontAlgn="base" latinLnBrk="0" hangingPunct="0">
      <a:lnSpc>
        <a:spcPct val="100000"/>
      </a:lnSpc>
      <a:spcBef>
        <a:spcPct val="0"/>
      </a:spcBef>
      <a:spcAft>
        <a:spcPct val="0"/>
      </a:spcAft>
      <a:buNone/>
      <a:defRPr sz="21110" b="0" i="0" u="none" kern="1200" baseline="0">
        <a:solidFill>
          <a:schemeClr val="tx1"/>
        </a:solidFill>
        <a:latin typeface="Calibri" panose="020F0502020204030204" pitchFamily="34" charset="0"/>
        <a:ea typeface="宋体" panose="02010600030101010101" pitchFamily="2" charset="-122"/>
        <a:cs typeface="+mn-cs"/>
      </a:defRPr>
    </a:lvl5pPr>
    <a:lvl6pPr marL="8320405" lvl="5" indent="-10638790" algn="l" defTabSz="10805160" rtl="0" eaLnBrk="0" fontAlgn="base" latinLnBrk="0" hangingPunct="0">
      <a:lnSpc>
        <a:spcPct val="100000"/>
      </a:lnSpc>
      <a:spcBef>
        <a:spcPct val="0"/>
      </a:spcBef>
      <a:spcAft>
        <a:spcPct val="0"/>
      </a:spcAft>
      <a:buNone/>
      <a:defRPr sz="21110" b="0" i="0" u="none" kern="1200" baseline="0">
        <a:solidFill>
          <a:schemeClr val="tx1"/>
        </a:solidFill>
        <a:latin typeface="Calibri" panose="020F0502020204030204" pitchFamily="34" charset="0"/>
        <a:ea typeface="宋体" panose="02010600030101010101" pitchFamily="2" charset="-122"/>
        <a:cs typeface="+mn-cs"/>
      </a:defRPr>
    </a:lvl6pPr>
    <a:lvl7pPr marL="9984740" lvl="6" indent="-10638790" algn="l" defTabSz="10805160" rtl="0" eaLnBrk="0" fontAlgn="base" latinLnBrk="0" hangingPunct="0">
      <a:lnSpc>
        <a:spcPct val="100000"/>
      </a:lnSpc>
      <a:spcBef>
        <a:spcPct val="0"/>
      </a:spcBef>
      <a:spcAft>
        <a:spcPct val="0"/>
      </a:spcAft>
      <a:buNone/>
      <a:defRPr sz="21110" b="0" i="0" u="none" kern="1200" baseline="0">
        <a:solidFill>
          <a:schemeClr val="tx1"/>
        </a:solidFill>
        <a:latin typeface="Calibri" panose="020F0502020204030204" pitchFamily="34" charset="0"/>
        <a:ea typeface="宋体" panose="02010600030101010101" pitchFamily="2" charset="-122"/>
        <a:cs typeface="+mn-cs"/>
      </a:defRPr>
    </a:lvl7pPr>
    <a:lvl8pPr marL="11649075" lvl="7" indent="-10638790" algn="l" defTabSz="10805160" rtl="0" eaLnBrk="0" fontAlgn="base" latinLnBrk="0" hangingPunct="0">
      <a:lnSpc>
        <a:spcPct val="100000"/>
      </a:lnSpc>
      <a:spcBef>
        <a:spcPct val="0"/>
      </a:spcBef>
      <a:spcAft>
        <a:spcPct val="0"/>
      </a:spcAft>
      <a:buNone/>
      <a:defRPr sz="21110" b="0" i="0" u="none" kern="1200" baseline="0">
        <a:solidFill>
          <a:schemeClr val="tx1"/>
        </a:solidFill>
        <a:latin typeface="Calibri" panose="020F0502020204030204" pitchFamily="34" charset="0"/>
        <a:ea typeface="宋体" panose="02010600030101010101" pitchFamily="2" charset="-122"/>
        <a:cs typeface="+mn-cs"/>
      </a:defRPr>
    </a:lvl8pPr>
    <a:lvl9pPr marL="13312775" lvl="8" indent="-10638790" algn="l" defTabSz="10805160" rtl="0" eaLnBrk="0" fontAlgn="base" latinLnBrk="0" hangingPunct="0">
      <a:lnSpc>
        <a:spcPct val="100000"/>
      </a:lnSpc>
      <a:spcBef>
        <a:spcPct val="0"/>
      </a:spcBef>
      <a:spcAft>
        <a:spcPct val="0"/>
      </a:spcAft>
      <a:buNone/>
      <a:defRPr sz="21110" b="0" i="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55"/>
    <p:restoredTop sz="94660"/>
  </p:normalViewPr>
  <p:slideViewPr>
    <p:cSldViewPr showGuides="1">
      <p:cViewPr varScale="1">
        <p:scale>
          <a:sx n="14" d="100"/>
          <a:sy n="14" d="100"/>
        </p:scale>
        <p:origin x="2988" y="156"/>
      </p:cViewPr>
      <p:guideLst>
        <p:guide orient="horz" pos="10483"/>
        <p:guide pos="57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4223" y="5446838"/>
            <a:ext cx="15914529" cy="11587045"/>
          </a:xfrm>
        </p:spPr>
        <p:txBody>
          <a:bodyPr anchor="b"/>
          <a:lstStyle>
            <a:lvl1pPr algn="ctr">
              <a:defRPr sz="12285"/>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340372" y="17480724"/>
            <a:ext cx="14042231" cy="8035428"/>
          </a:xfrm>
        </p:spPr>
        <p:txBody>
          <a:bodyPr/>
          <a:lstStyle>
            <a:lvl1pPr marL="0" indent="0" algn="ctr">
              <a:buNone/>
              <a:defRPr sz="4915"/>
            </a:lvl1pPr>
            <a:lvl2pPr marL="935990" indent="0" algn="ctr">
              <a:buNone/>
              <a:defRPr sz="4095"/>
            </a:lvl2pPr>
            <a:lvl3pPr marL="1872615" indent="0" algn="ctr">
              <a:buNone/>
              <a:defRPr sz="3685"/>
            </a:lvl3pPr>
            <a:lvl4pPr marL="2808605" indent="0" algn="ctr">
              <a:buNone/>
              <a:defRPr sz="3275"/>
            </a:lvl4pPr>
            <a:lvl5pPr marL="3744595" indent="0" algn="ctr">
              <a:buNone/>
              <a:defRPr sz="3275"/>
            </a:lvl5pPr>
            <a:lvl6pPr marL="4680585" indent="0" algn="ctr">
              <a:buNone/>
              <a:defRPr sz="3275"/>
            </a:lvl6pPr>
            <a:lvl7pPr marL="5617210" indent="0" algn="ctr">
              <a:buNone/>
              <a:defRPr sz="3275"/>
            </a:lvl7pPr>
            <a:lvl8pPr marL="6553200" indent="0" algn="ctr">
              <a:buNone/>
              <a:defRPr sz="3275"/>
            </a:lvl8pPr>
            <a:lvl9pPr marL="7489190" indent="0" algn="ctr">
              <a:buNone/>
              <a:defRPr sz="3275"/>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spcBef>
                <a:spcPts val="0"/>
              </a:spcBef>
              <a:defRPr/>
            </a:pPr>
            <a:endParaRPr lang="zh-CN" altLang="en-US" sz="14560"/>
          </a:p>
        </p:txBody>
      </p:sp>
      <p:sp>
        <p:nvSpPr>
          <p:cNvPr id="5" name="Footer Placeholder 4"/>
          <p:cNvSpPr>
            <a:spLocks noGrp="1"/>
          </p:cNvSpPr>
          <p:nvPr>
            <p:ph type="ftr" sz="quarter" idx="11"/>
          </p:nvPr>
        </p:nvSpPr>
        <p:spPr/>
        <p:txBody>
          <a:bodyPr/>
          <a:lstStyle/>
          <a:p>
            <a:pPr>
              <a:spcBef>
                <a:spcPts val="0"/>
              </a:spcBef>
              <a:defRPr/>
            </a:pPr>
            <a:endParaRPr lang="zh-CN" altLang="en-US" sz="14560"/>
          </a:p>
        </p:txBody>
      </p:sp>
      <p:sp>
        <p:nvSpPr>
          <p:cNvPr id="6" name="Slide Number Placeholder 5"/>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spcBef>
                <a:spcPts val="0"/>
              </a:spcBef>
              <a:defRPr/>
            </a:pPr>
            <a:endParaRPr lang="zh-CN" altLang="en-US" sz="14560"/>
          </a:p>
        </p:txBody>
      </p:sp>
      <p:sp>
        <p:nvSpPr>
          <p:cNvPr id="5" name="Footer Placeholder 4"/>
          <p:cNvSpPr>
            <a:spLocks noGrp="1"/>
          </p:cNvSpPr>
          <p:nvPr>
            <p:ph type="ftr" sz="quarter" idx="11"/>
          </p:nvPr>
        </p:nvSpPr>
        <p:spPr/>
        <p:txBody>
          <a:bodyPr/>
          <a:lstStyle/>
          <a:p>
            <a:pPr>
              <a:spcBef>
                <a:spcPts val="0"/>
              </a:spcBef>
              <a:defRPr/>
            </a:pPr>
            <a:endParaRPr lang="zh-CN" altLang="en-US" sz="14560"/>
          </a:p>
        </p:txBody>
      </p:sp>
      <p:sp>
        <p:nvSpPr>
          <p:cNvPr id="6" name="Slide Number Placeholder 5"/>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8630" y="1771955"/>
            <a:ext cx="4037141" cy="28204904"/>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287206" y="1771955"/>
            <a:ext cx="11877387" cy="2820490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spcBef>
                <a:spcPts val="0"/>
              </a:spcBef>
              <a:defRPr/>
            </a:pPr>
            <a:endParaRPr lang="zh-CN" altLang="en-US" sz="14560"/>
          </a:p>
        </p:txBody>
      </p:sp>
      <p:sp>
        <p:nvSpPr>
          <p:cNvPr id="5" name="Footer Placeholder 4"/>
          <p:cNvSpPr>
            <a:spLocks noGrp="1"/>
          </p:cNvSpPr>
          <p:nvPr>
            <p:ph type="ftr" sz="quarter" idx="11"/>
          </p:nvPr>
        </p:nvSpPr>
        <p:spPr/>
        <p:txBody>
          <a:bodyPr/>
          <a:lstStyle/>
          <a:p>
            <a:pPr>
              <a:spcBef>
                <a:spcPts val="0"/>
              </a:spcBef>
              <a:defRPr/>
            </a:pPr>
            <a:endParaRPr lang="zh-CN" altLang="en-US" sz="14560"/>
          </a:p>
        </p:txBody>
      </p:sp>
      <p:sp>
        <p:nvSpPr>
          <p:cNvPr id="6" name="Slide Number Placeholder 5"/>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spcBef>
                <a:spcPts val="0"/>
              </a:spcBef>
              <a:defRPr/>
            </a:pPr>
            <a:endParaRPr lang="zh-CN" altLang="en-US" sz="14560"/>
          </a:p>
        </p:txBody>
      </p:sp>
      <p:sp>
        <p:nvSpPr>
          <p:cNvPr id="5" name="Footer Placeholder 4"/>
          <p:cNvSpPr>
            <a:spLocks noGrp="1"/>
          </p:cNvSpPr>
          <p:nvPr>
            <p:ph type="ftr" sz="quarter" idx="11"/>
          </p:nvPr>
        </p:nvSpPr>
        <p:spPr/>
        <p:txBody>
          <a:bodyPr/>
          <a:lstStyle/>
          <a:p>
            <a:pPr>
              <a:spcBef>
                <a:spcPts val="0"/>
              </a:spcBef>
              <a:defRPr/>
            </a:pPr>
            <a:endParaRPr lang="zh-CN" altLang="en-US" sz="14560"/>
          </a:p>
        </p:txBody>
      </p:sp>
      <p:sp>
        <p:nvSpPr>
          <p:cNvPr id="6" name="Slide Number Placeholder 5"/>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454" y="8297382"/>
            <a:ext cx="16148566" cy="13844359"/>
          </a:xfrm>
        </p:spPr>
        <p:txBody>
          <a:bodyPr anchor="b"/>
          <a:lstStyle>
            <a:lvl1pPr>
              <a:defRPr sz="12285"/>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77454" y="22272714"/>
            <a:ext cx="16148566" cy="7280422"/>
          </a:xfrm>
        </p:spPr>
        <p:txBody>
          <a:bodyPr/>
          <a:lstStyle>
            <a:lvl1pPr marL="0" indent="0">
              <a:buNone/>
              <a:defRPr sz="4915">
                <a:solidFill>
                  <a:schemeClr val="tx1"/>
                </a:solidFill>
              </a:defRPr>
            </a:lvl1pPr>
            <a:lvl2pPr marL="935990" indent="0">
              <a:buNone/>
              <a:defRPr sz="4095">
                <a:solidFill>
                  <a:schemeClr val="tx1">
                    <a:tint val="75000"/>
                  </a:schemeClr>
                </a:solidFill>
              </a:defRPr>
            </a:lvl2pPr>
            <a:lvl3pPr marL="1872615" indent="0">
              <a:buNone/>
              <a:defRPr sz="3685">
                <a:solidFill>
                  <a:schemeClr val="tx1">
                    <a:tint val="75000"/>
                  </a:schemeClr>
                </a:solidFill>
              </a:defRPr>
            </a:lvl3pPr>
            <a:lvl4pPr marL="2808605" indent="0">
              <a:buNone/>
              <a:defRPr sz="3275">
                <a:solidFill>
                  <a:schemeClr val="tx1">
                    <a:tint val="75000"/>
                  </a:schemeClr>
                </a:solidFill>
              </a:defRPr>
            </a:lvl4pPr>
            <a:lvl5pPr marL="3744595" indent="0">
              <a:buNone/>
              <a:defRPr sz="3275">
                <a:solidFill>
                  <a:schemeClr val="tx1">
                    <a:tint val="75000"/>
                  </a:schemeClr>
                </a:solidFill>
              </a:defRPr>
            </a:lvl5pPr>
            <a:lvl6pPr marL="4680585" indent="0">
              <a:buNone/>
              <a:defRPr sz="3275">
                <a:solidFill>
                  <a:schemeClr val="tx1">
                    <a:tint val="75000"/>
                  </a:schemeClr>
                </a:solidFill>
              </a:defRPr>
            </a:lvl6pPr>
            <a:lvl7pPr marL="5617210" indent="0">
              <a:buNone/>
              <a:defRPr sz="3275">
                <a:solidFill>
                  <a:schemeClr val="tx1">
                    <a:tint val="75000"/>
                  </a:schemeClr>
                </a:solidFill>
              </a:defRPr>
            </a:lvl7pPr>
            <a:lvl8pPr marL="6553200" indent="0">
              <a:buNone/>
              <a:defRPr sz="3275">
                <a:solidFill>
                  <a:schemeClr val="tx1">
                    <a:tint val="75000"/>
                  </a:schemeClr>
                </a:solidFill>
              </a:defRPr>
            </a:lvl8pPr>
            <a:lvl9pPr marL="7489190" indent="0">
              <a:buNone/>
              <a:defRPr sz="3275">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pPr>
              <a:spcBef>
                <a:spcPts val="0"/>
              </a:spcBef>
              <a:defRPr/>
            </a:pPr>
            <a:endParaRPr lang="zh-CN" altLang="en-US" sz="14560"/>
          </a:p>
        </p:txBody>
      </p:sp>
      <p:sp>
        <p:nvSpPr>
          <p:cNvPr id="5" name="Footer Placeholder 4"/>
          <p:cNvSpPr>
            <a:spLocks noGrp="1"/>
          </p:cNvSpPr>
          <p:nvPr>
            <p:ph type="ftr" sz="quarter" idx="11"/>
          </p:nvPr>
        </p:nvSpPr>
        <p:spPr/>
        <p:txBody>
          <a:bodyPr/>
          <a:lstStyle/>
          <a:p>
            <a:pPr>
              <a:spcBef>
                <a:spcPts val="0"/>
              </a:spcBef>
              <a:defRPr/>
            </a:pPr>
            <a:endParaRPr lang="zh-CN" altLang="en-US" sz="14560"/>
          </a:p>
        </p:txBody>
      </p:sp>
      <p:sp>
        <p:nvSpPr>
          <p:cNvPr id="6" name="Slide Number Placeholder 5"/>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287205" y="8859775"/>
            <a:ext cx="7957264" cy="211170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9478506" y="8859775"/>
            <a:ext cx="7957264" cy="211170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spcBef>
                <a:spcPts val="0"/>
              </a:spcBef>
              <a:defRPr/>
            </a:pPr>
            <a:endParaRPr lang="zh-CN" altLang="en-US" sz="14560"/>
          </a:p>
        </p:txBody>
      </p:sp>
      <p:sp>
        <p:nvSpPr>
          <p:cNvPr id="6" name="Footer Placeholder 5"/>
          <p:cNvSpPr>
            <a:spLocks noGrp="1"/>
          </p:cNvSpPr>
          <p:nvPr>
            <p:ph type="ftr" sz="quarter" idx="11"/>
          </p:nvPr>
        </p:nvSpPr>
        <p:spPr/>
        <p:txBody>
          <a:bodyPr/>
          <a:lstStyle/>
          <a:p>
            <a:pPr>
              <a:spcBef>
                <a:spcPts val="0"/>
              </a:spcBef>
              <a:defRPr/>
            </a:pPr>
            <a:endParaRPr lang="zh-CN" altLang="en-US" sz="14560"/>
          </a:p>
        </p:txBody>
      </p:sp>
      <p:sp>
        <p:nvSpPr>
          <p:cNvPr id="7" name="Slide Number Placeholder 6"/>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643" y="1771962"/>
            <a:ext cx="16148566" cy="643297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89645" y="8158700"/>
            <a:ext cx="7920695" cy="3998453"/>
          </a:xfrm>
        </p:spPr>
        <p:txBody>
          <a:bodyPr anchor="b"/>
          <a:lstStyle>
            <a:lvl1pPr marL="0" indent="0">
              <a:buNone/>
              <a:defRPr sz="4915" b="1"/>
            </a:lvl1pPr>
            <a:lvl2pPr marL="935990" indent="0">
              <a:buNone/>
              <a:defRPr sz="4095" b="1"/>
            </a:lvl2pPr>
            <a:lvl3pPr marL="1872615" indent="0">
              <a:buNone/>
              <a:defRPr sz="3685" b="1"/>
            </a:lvl3pPr>
            <a:lvl4pPr marL="2808605" indent="0">
              <a:buNone/>
              <a:defRPr sz="3275" b="1"/>
            </a:lvl4pPr>
            <a:lvl5pPr marL="3744595" indent="0">
              <a:buNone/>
              <a:defRPr sz="3275" b="1"/>
            </a:lvl5pPr>
            <a:lvl6pPr marL="4680585" indent="0">
              <a:buNone/>
              <a:defRPr sz="3275" b="1"/>
            </a:lvl6pPr>
            <a:lvl7pPr marL="5617210" indent="0">
              <a:buNone/>
              <a:defRPr sz="3275" b="1"/>
            </a:lvl7pPr>
            <a:lvl8pPr marL="6553200" indent="0">
              <a:buNone/>
              <a:defRPr sz="3275" b="1"/>
            </a:lvl8pPr>
            <a:lvl9pPr marL="7489190" indent="0">
              <a:buNone/>
              <a:defRPr sz="3275"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1289645" y="12157152"/>
            <a:ext cx="7920695" cy="1788134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9478507" y="8158700"/>
            <a:ext cx="7959703" cy="3998453"/>
          </a:xfrm>
        </p:spPr>
        <p:txBody>
          <a:bodyPr anchor="b"/>
          <a:lstStyle>
            <a:lvl1pPr marL="0" indent="0">
              <a:buNone/>
              <a:defRPr sz="4915" b="1"/>
            </a:lvl1pPr>
            <a:lvl2pPr marL="935990" indent="0">
              <a:buNone/>
              <a:defRPr sz="4095" b="1"/>
            </a:lvl2pPr>
            <a:lvl3pPr marL="1872615" indent="0">
              <a:buNone/>
              <a:defRPr sz="3685" b="1"/>
            </a:lvl3pPr>
            <a:lvl4pPr marL="2808605" indent="0">
              <a:buNone/>
              <a:defRPr sz="3275" b="1"/>
            </a:lvl4pPr>
            <a:lvl5pPr marL="3744595" indent="0">
              <a:buNone/>
              <a:defRPr sz="3275" b="1"/>
            </a:lvl5pPr>
            <a:lvl6pPr marL="4680585" indent="0">
              <a:buNone/>
              <a:defRPr sz="3275" b="1"/>
            </a:lvl6pPr>
            <a:lvl7pPr marL="5617210" indent="0">
              <a:buNone/>
              <a:defRPr sz="3275" b="1"/>
            </a:lvl7pPr>
            <a:lvl8pPr marL="6553200" indent="0">
              <a:buNone/>
              <a:defRPr sz="3275" b="1"/>
            </a:lvl8pPr>
            <a:lvl9pPr marL="7489190" indent="0">
              <a:buNone/>
              <a:defRPr sz="3275"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9478507" y="12157152"/>
            <a:ext cx="7959703" cy="1788134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spcBef>
                <a:spcPts val="0"/>
              </a:spcBef>
              <a:defRPr/>
            </a:pPr>
            <a:endParaRPr lang="zh-CN" altLang="en-US" sz="14560"/>
          </a:p>
        </p:txBody>
      </p:sp>
      <p:sp>
        <p:nvSpPr>
          <p:cNvPr id="8" name="Footer Placeholder 7"/>
          <p:cNvSpPr>
            <a:spLocks noGrp="1"/>
          </p:cNvSpPr>
          <p:nvPr>
            <p:ph type="ftr" sz="quarter" idx="11"/>
          </p:nvPr>
        </p:nvSpPr>
        <p:spPr/>
        <p:txBody>
          <a:bodyPr/>
          <a:lstStyle/>
          <a:p>
            <a:pPr>
              <a:spcBef>
                <a:spcPts val="0"/>
              </a:spcBef>
              <a:defRPr/>
            </a:pPr>
            <a:endParaRPr lang="zh-CN" altLang="en-US" sz="14560"/>
          </a:p>
        </p:txBody>
      </p:sp>
      <p:sp>
        <p:nvSpPr>
          <p:cNvPr id="9" name="Slide Number Placeholder 8"/>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spcBef>
                <a:spcPts val="0"/>
              </a:spcBef>
              <a:defRPr/>
            </a:pPr>
            <a:endParaRPr lang="zh-CN" altLang="en-US" sz="14560"/>
          </a:p>
        </p:txBody>
      </p:sp>
      <p:sp>
        <p:nvSpPr>
          <p:cNvPr id="4" name="Footer Placeholder 3"/>
          <p:cNvSpPr>
            <a:spLocks noGrp="1"/>
          </p:cNvSpPr>
          <p:nvPr>
            <p:ph type="ftr" sz="quarter" idx="11"/>
          </p:nvPr>
        </p:nvSpPr>
        <p:spPr/>
        <p:txBody>
          <a:bodyPr/>
          <a:lstStyle/>
          <a:p>
            <a:pPr>
              <a:spcBef>
                <a:spcPts val="0"/>
              </a:spcBef>
              <a:defRPr/>
            </a:pPr>
            <a:endParaRPr lang="zh-CN" altLang="en-US" sz="14560"/>
          </a:p>
        </p:txBody>
      </p:sp>
      <p:sp>
        <p:nvSpPr>
          <p:cNvPr id="5" name="Slide Number Placeholder 4"/>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spcBef>
                <a:spcPts val="0"/>
              </a:spcBef>
              <a:defRPr/>
            </a:pPr>
            <a:endParaRPr lang="zh-CN" altLang="en-US" sz="14560"/>
          </a:p>
        </p:txBody>
      </p:sp>
      <p:sp>
        <p:nvSpPr>
          <p:cNvPr id="3" name="Footer Placeholder 2"/>
          <p:cNvSpPr>
            <a:spLocks noGrp="1"/>
          </p:cNvSpPr>
          <p:nvPr>
            <p:ph type="ftr" sz="quarter" idx="11"/>
          </p:nvPr>
        </p:nvSpPr>
        <p:spPr/>
        <p:txBody>
          <a:bodyPr/>
          <a:lstStyle/>
          <a:p>
            <a:pPr>
              <a:spcBef>
                <a:spcPts val="0"/>
              </a:spcBef>
              <a:defRPr/>
            </a:pPr>
            <a:endParaRPr lang="zh-CN" altLang="en-US" sz="14560"/>
          </a:p>
        </p:txBody>
      </p:sp>
      <p:sp>
        <p:nvSpPr>
          <p:cNvPr id="4" name="Slide Number Placeholder 3"/>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643" y="2218796"/>
            <a:ext cx="6038647" cy="7765786"/>
          </a:xfrm>
        </p:spPr>
        <p:txBody>
          <a:bodyPr anchor="b"/>
          <a:lstStyle>
            <a:lvl1pPr>
              <a:defRPr sz="655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7959703" y="4791990"/>
            <a:ext cx="9478506" cy="23651748"/>
          </a:xfrm>
        </p:spPr>
        <p:txBody>
          <a:bodyPr/>
          <a:lstStyle>
            <a:lvl1pPr>
              <a:defRPr sz="6550"/>
            </a:lvl1pPr>
            <a:lvl2pPr>
              <a:defRPr sz="5735"/>
            </a:lvl2pPr>
            <a:lvl3pPr>
              <a:defRPr sz="4915"/>
            </a:lvl3pPr>
            <a:lvl4pPr>
              <a:defRPr sz="4095"/>
            </a:lvl4pPr>
            <a:lvl5pPr>
              <a:defRPr sz="4095"/>
            </a:lvl5pPr>
            <a:lvl6pPr>
              <a:defRPr sz="4095"/>
            </a:lvl6pPr>
            <a:lvl7pPr>
              <a:defRPr sz="4095"/>
            </a:lvl7pPr>
            <a:lvl8pPr>
              <a:defRPr sz="4095"/>
            </a:lvl8pPr>
            <a:lvl9pPr>
              <a:defRPr sz="409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1289643" y="9984581"/>
            <a:ext cx="6038647" cy="18497672"/>
          </a:xfrm>
        </p:spPr>
        <p:txBody>
          <a:bodyPr/>
          <a:lstStyle>
            <a:lvl1pPr marL="0" indent="0">
              <a:buNone/>
              <a:defRPr sz="3275"/>
            </a:lvl1pPr>
            <a:lvl2pPr marL="935990" indent="0">
              <a:buNone/>
              <a:defRPr sz="2865"/>
            </a:lvl2pPr>
            <a:lvl3pPr marL="1872615" indent="0">
              <a:buNone/>
              <a:defRPr sz="2455"/>
            </a:lvl3pPr>
            <a:lvl4pPr marL="2808605" indent="0">
              <a:buNone/>
              <a:defRPr sz="2050"/>
            </a:lvl4pPr>
            <a:lvl5pPr marL="3744595" indent="0">
              <a:buNone/>
              <a:defRPr sz="2050"/>
            </a:lvl5pPr>
            <a:lvl6pPr marL="4680585" indent="0">
              <a:buNone/>
              <a:defRPr sz="2050"/>
            </a:lvl6pPr>
            <a:lvl7pPr marL="5617210" indent="0">
              <a:buNone/>
              <a:defRPr sz="2050"/>
            </a:lvl7pPr>
            <a:lvl8pPr marL="6553200" indent="0">
              <a:buNone/>
              <a:defRPr sz="2050"/>
            </a:lvl8pPr>
            <a:lvl9pPr marL="7489190" indent="0">
              <a:buNone/>
              <a:defRPr sz="20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pPr>
              <a:spcBef>
                <a:spcPts val="0"/>
              </a:spcBef>
              <a:defRPr/>
            </a:pPr>
            <a:endParaRPr lang="zh-CN" altLang="en-US" sz="14560"/>
          </a:p>
        </p:txBody>
      </p:sp>
      <p:sp>
        <p:nvSpPr>
          <p:cNvPr id="6" name="Footer Placeholder 5"/>
          <p:cNvSpPr>
            <a:spLocks noGrp="1"/>
          </p:cNvSpPr>
          <p:nvPr>
            <p:ph type="ftr" sz="quarter" idx="11"/>
          </p:nvPr>
        </p:nvSpPr>
        <p:spPr/>
        <p:txBody>
          <a:bodyPr/>
          <a:lstStyle/>
          <a:p>
            <a:pPr>
              <a:spcBef>
                <a:spcPts val="0"/>
              </a:spcBef>
              <a:defRPr/>
            </a:pPr>
            <a:endParaRPr lang="zh-CN" altLang="en-US" sz="14560"/>
          </a:p>
        </p:txBody>
      </p:sp>
      <p:sp>
        <p:nvSpPr>
          <p:cNvPr id="7" name="Slide Number Placeholder 6"/>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643" y="2218796"/>
            <a:ext cx="6038647" cy="7765786"/>
          </a:xfrm>
        </p:spPr>
        <p:txBody>
          <a:bodyPr anchor="b"/>
          <a:lstStyle>
            <a:lvl1pPr>
              <a:defRPr sz="655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7959703" y="4791990"/>
            <a:ext cx="9478506" cy="23651748"/>
          </a:xfrm>
        </p:spPr>
        <p:txBody>
          <a:bodyPr anchor="t"/>
          <a:lstStyle>
            <a:lvl1pPr marL="0" indent="0">
              <a:buNone/>
              <a:defRPr sz="6550"/>
            </a:lvl1pPr>
            <a:lvl2pPr marL="935990" indent="0">
              <a:buNone/>
              <a:defRPr sz="5735"/>
            </a:lvl2pPr>
            <a:lvl3pPr marL="1872615" indent="0">
              <a:buNone/>
              <a:defRPr sz="4915"/>
            </a:lvl3pPr>
            <a:lvl4pPr marL="2808605" indent="0">
              <a:buNone/>
              <a:defRPr sz="4095"/>
            </a:lvl4pPr>
            <a:lvl5pPr marL="3744595" indent="0">
              <a:buNone/>
              <a:defRPr sz="4095"/>
            </a:lvl5pPr>
            <a:lvl6pPr marL="4680585" indent="0">
              <a:buNone/>
              <a:defRPr sz="4095"/>
            </a:lvl6pPr>
            <a:lvl7pPr marL="5617210" indent="0">
              <a:buNone/>
              <a:defRPr sz="4095"/>
            </a:lvl7pPr>
            <a:lvl8pPr marL="6553200" indent="0">
              <a:buNone/>
              <a:defRPr sz="4095"/>
            </a:lvl8pPr>
            <a:lvl9pPr marL="7489190" indent="0">
              <a:buNone/>
              <a:defRPr sz="4095"/>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289643" y="9984581"/>
            <a:ext cx="6038647" cy="18497672"/>
          </a:xfrm>
        </p:spPr>
        <p:txBody>
          <a:bodyPr/>
          <a:lstStyle>
            <a:lvl1pPr marL="0" indent="0">
              <a:buNone/>
              <a:defRPr sz="3275"/>
            </a:lvl1pPr>
            <a:lvl2pPr marL="935990" indent="0">
              <a:buNone/>
              <a:defRPr sz="2865"/>
            </a:lvl2pPr>
            <a:lvl3pPr marL="1872615" indent="0">
              <a:buNone/>
              <a:defRPr sz="2455"/>
            </a:lvl3pPr>
            <a:lvl4pPr marL="2808605" indent="0">
              <a:buNone/>
              <a:defRPr sz="2050"/>
            </a:lvl4pPr>
            <a:lvl5pPr marL="3744595" indent="0">
              <a:buNone/>
              <a:defRPr sz="2050"/>
            </a:lvl5pPr>
            <a:lvl6pPr marL="4680585" indent="0">
              <a:buNone/>
              <a:defRPr sz="2050"/>
            </a:lvl6pPr>
            <a:lvl7pPr marL="5617210" indent="0">
              <a:buNone/>
              <a:defRPr sz="2050"/>
            </a:lvl7pPr>
            <a:lvl8pPr marL="6553200" indent="0">
              <a:buNone/>
              <a:defRPr sz="2050"/>
            </a:lvl8pPr>
            <a:lvl9pPr marL="7489190" indent="0">
              <a:buNone/>
              <a:defRPr sz="20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pPr>
              <a:spcBef>
                <a:spcPts val="0"/>
              </a:spcBef>
              <a:defRPr/>
            </a:pPr>
            <a:endParaRPr lang="zh-CN" altLang="en-US" sz="14560"/>
          </a:p>
        </p:txBody>
      </p:sp>
      <p:sp>
        <p:nvSpPr>
          <p:cNvPr id="6" name="Footer Placeholder 5"/>
          <p:cNvSpPr>
            <a:spLocks noGrp="1"/>
          </p:cNvSpPr>
          <p:nvPr>
            <p:ph type="ftr" sz="quarter" idx="11"/>
          </p:nvPr>
        </p:nvSpPr>
        <p:spPr/>
        <p:txBody>
          <a:bodyPr/>
          <a:lstStyle/>
          <a:p>
            <a:pPr>
              <a:spcBef>
                <a:spcPts val="0"/>
              </a:spcBef>
              <a:defRPr/>
            </a:pPr>
            <a:endParaRPr lang="zh-CN" altLang="en-US" sz="14560"/>
          </a:p>
        </p:txBody>
      </p:sp>
      <p:sp>
        <p:nvSpPr>
          <p:cNvPr id="7" name="Slide Number Placeholder 6"/>
          <p:cNvSpPr>
            <a:spLocks noGrp="1"/>
          </p:cNvSpPr>
          <p:nvPr>
            <p:ph type="sldNum" sz="quarter" idx="12"/>
          </p:nvPr>
        </p:nvSpPr>
        <p:spPr/>
        <p:txBody>
          <a:bodyPr/>
          <a:lstStyle/>
          <a:p>
            <a:pPr>
              <a:defRPr/>
            </a:pPr>
            <a:fld id="{F6B512DE-0F7D-481D-A8E1-BBBF7CB5E228}" type="slidenum">
              <a:rPr lang="zh-CN" altLang="en-US" sz="14560" smtClean="0"/>
            </a:fld>
            <a:endParaRPr lang="zh-CN" altLang="en-US" sz="1456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7205" y="1771962"/>
            <a:ext cx="16148566" cy="643297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87205" y="8859775"/>
            <a:ext cx="16148566" cy="21117084"/>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1287205" y="30847433"/>
            <a:ext cx="4212669" cy="1771955"/>
          </a:xfrm>
          <a:prstGeom prst="rect">
            <a:avLst/>
          </a:prstGeom>
        </p:spPr>
        <p:txBody>
          <a:bodyPr vert="horz" lIns="91440" tIns="45720" rIns="91440" bIns="45720" rtlCol="0" anchor="ctr"/>
          <a:lstStyle>
            <a:lvl1pPr algn="l">
              <a:defRPr sz="2455">
                <a:solidFill>
                  <a:schemeClr val="tx1">
                    <a:tint val="75000"/>
                  </a:schemeClr>
                </a:solidFill>
              </a:defRPr>
            </a:lvl1pPr>
          </a:lstStyle>
          <a:p>
            <a:pPr>
              <a:spcBef>
                <a:spcPts val="0"/>
              </a:spcBef>
              <a:defRPr/>
            </a:pPr>
            <a:endParaRPr lang="zh-CN" altLang="en-US" sz="14560"/>
          </a:p>
        </p:txBody>
      </p:sp>
      <p:sp>
        <p:nvSpPr>
          <p:cNvPr id="5" name="Footer Placeholder 4"/>
          <p:cNvSpPr>
            <a:spLocks noGrp="1"/>
          </p:cNvSpPr>
          <p:nvPr>
            <p:ph type="ftr" sz="quarter" idx="3"/>
          </p:nvPr>
        </p:nvSpPr>
        <p:spPr>
          <a:xfrm>
            <a:off x="6201986" y="30847433"/>
            <a:ext cx="6319004" cy="1771955"/>
          </a:xfrm>
          <a:prstGeom prst="rect">
            <a:avLst/>
          </a:prstGeom>
        </p:spPr>
        <p:txBody>
          <a:bodyPr vert="horz" lIns="91440" tIns="45720" rIns="91440" bIns="45720" rtlCol="0" anchor="ctr"/>
          <a:lstStyle>
            <a:lvl1pPr algn="ctr">
              <a:defRPr sz="2455">
                <a:solidFill>
                  <a:schemeClr val="tx1">
                    <a:tint val="75000"/>
                  </a:schemeClr>
                </a:solidFill>
              </a:defRPr>
            </a:lvl1pPr>
          </a:lstStyle>
          <a:p>
            <a:pPr>
              <a:spcBef>
                <a:spcPts val="0"/>
              </a:spcBef>
              <a:defRPr/>
            </a:pPr>
            <a:endParaRPr lang="zh-CN" altLang="en-US" sz="14560"/>
          </a:p>
        </p:txBody>
      </p:sp>
      <p:sp>
        <p:nvSpPr>
          <p:cNvPr id="6" name="Slide Number Placeholder 5"/>
          <p:cNvSpPr>
            <a:spLocks noGrp="1"/>
          </p:cNvSpPr>
          <p:nvPr>
            <p:ph type="sldNum" sz="quarter" idx="4"/>
          </p:nvPr>
        </p:nvSpPr>
        <p:spPr>
          <a:xfrm>
            <a:off x="13223101" y="30847433"/>
            <a:ext cx="4212669" cy="1771955"/>
          </a:xfrm>
          <a:prstGeom prst="rect">
            <a:avLst/>
          </a:prstGeom>
        </p:spPr>
        <p:txBody>
          <a:bodyPr vert="horz" lIns="91440" tIns="45720" rIns="91440" bIns="45720" rtlCol="0" anchor="ctr"/>
          <a:lstStyle>
            <a:lvl1pPr algn="r">
              <a:defRPr sz="2455">
                <a:solidFill>
                  <a:schemeClr val="tx1">
                    <a:tint val="75000"/>
                  </a:schemeClr>
                </a:solidFill>
              </a:defRPr>
            </a:lvl1pPr>
          </a:lstStyle>
          <a:p>
            <a:pPr>
              <a:defRPr/>
            </a:pPr>
            <a:fld id="{F6B512DE-0F7D-481D-A8E1-BBBF7CB5E228}" type="slidenum">
              <a:rPr lang="zh-CN" altLang="en-US" sz="14560" smtClean="0"/>
            </a:fld>
            <a:endParaRPr lang="zh-CN" altLang="en-US" sz="1456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1872615" rtl="0" eaLnBrk="1" latinLnBrk="0" hangingPunct="1">
        <a:lnSpc>
          <a:spcPct val="90000"/>
        </a:lnSpc>
        <a:spcBef>
          <a:spcPct val="0"/>
        </a:spcBef>
        <a:buNone/>
        <a:defRPr sz="9010" kern="1200">
          <a:solidFill>
            <a:schemeClr val="tx1"/>
          </a:solidFill>
          <a:latin typeface="+mj-lt"/>
          <a:ea typeface="+mj-ea"/>
          <a:cs typeface="+mj-cs"/>
        </a:defRPr>
      </a:lvl1pPr>
    </p:titleStyle>
    <p:bodyStyle>
      <a:lvl1pPr marL="467995" indent="-467995" algn="l" defTabSz="1872615" rtl="0" eaLnBrk="1" latinLnBrk="0" hangingPunct="1">
        <a:lnSpc>
          <a:spcPct val="90000"/>
        </a:lnSpc>
        <a:spcBef>
          <a:spcPts val="2050"/>
        </a:spcBef>
        <a:buFont typeface="Arial" panose="020B0604020202020204" pitchFamily="34" charset="0"/>
        <a:buChar char="•"/>
        <a:defRPr sz="5735" kern="1200">
          <a:solidFill>
            <a:schemeClr val="tx1"/>
          </a:solidFill>
          <a:latin typeface="+mn-lt"/>
          <a:ea typeface="+mn-ea"/>
          <a:cs typeface="+mn-cs"/>
        </a:defRPr>
      </a:lvl1pPr>
      <a:lvl2pPr marL="1403985" indent="-467995" algn="l" defTabSz="1872615" rtl="0" eaLnBrk="1" latinLnBrk="0" hangingPunct="1">
        <a:lnSpc>
          <a:spcPct val="90000"/>
        </a:lnSpc>
        <a:spcBef>
          <a:spcPts val="1025"/>
        </a:spcBef>
        <a:buFont typeface="Arial" panose="020B0604020202020204" pitchFamily="34" charset="0"/>
        <a:buChar char="•"/>
        <a:defRPr sz="4915" kern="1200">
          <a:solidFill>
            <a:schemeClr val="tx1"/>
          </a:solidFill>
          <a:latin typeface="+mn-lt"/>
          <a:ea typeface="+mn-ea"/>
          <a:cs typeface="+mn-cs"/>
        </a:defRPr>
      </a:lvl2pPr>
      <a:lvl3pPr marL="2340610" indent="-467995" algn="l" defTabSz="1872615" rtl="0" eaLnBrk="1" latinLnBrk="0" hangingPunct="1">
        <a:lnSpc>
          <a:spcPct val="90000"/>
        </a:lnSpc>
        <a:spcBef>
          <a:spcPts val="1025"/>
        </a:spcBef>
        <a:buFont typeface="Arial" panose="020B0604020202020204" pitchFamily="34" charset="0"/>
        <a:buChar char="•"/>
        <a:defRPr sz="4095" kern="1200">
          <a:solidFill>
            <a:schemeClr val="tx1"/>
          </a:solidFill>
          <a:latin typeface="+mn-lt"/>
          <a:ea typeface="+mn-ea"/>
          <a:cs typeface="+mn-cs"/>
        </a:defRPr>
      </a:lvl3pPr>
      <a:lvl4pPr marL="3276600" indent="-467995" algn="l" defTabSz="1872615"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4pPr>
      <a:lvl5pPr marL="4212590" indent="-467995" algn="l" defTabSz="1872615"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5pPr>
      <a:lvl6pPr marL="5148580" indent="-467995" algn="l" defTabSz="1872615"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6pPr>
      <a:lvl7pPr marL="6085205" indent="-467995" algn="l" defTabSz="1872615"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7pPr>
      <a:lvl8pPr marL="7021195" indent="-467995" algn="l" defTabSz="1872615"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8pPr>
      <a:lvl9pPr marL="7957185" indent="-467995" algn="l" defTabSz="1872615" rtl="0" eaLnBrk="1" latinLnBrk="0" hangingPunct="1">
        <a:lnSpc>
          <a:spcPct val="90000"/>
        </a:lnSpc>
        <a:spcBef>
          <a:spcPts val="1025"/>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2615" rtl="0" eaLnBrk="1" latinLnBrk="0" hangingPunct="1">
        <a:defRPr sz="3685" kern="1200">
          <a:solidFill>
            <a:schemeClr val="tx1"/>
          </a:solidFill>
          <a:latin typeface="+mn-lt"/>
          <a:ea typeface="+mn-ea"/>
          <a:cs typeface="+mn-cs"/>
        </a:defRPr>
      </a:lvl1pPr>
      <a:lvl2pPr marL="935990" algn="l" defTabSz="1872615" rtl="0" eaLnBrk="1" latinLnBrk="0" hangingPunct="1">
        <a:defRPr sz="3685" kern="1200">
          <a:solidFill>
            <a:schemeClr val="tx1"/>
          </a:solidFill>
          <a:latin typeface="+mn-lt"/>
          <a:ea typeface="+mn-ea"/>
          <a:cs typeface="+mn-cs"/>
        </a:defRPr>
      </a:lvl2pPr>
      <a:lvl3pPr marL="1872615" algn="l" defTabSz="1872615" rtl="0" eaLnBrk="1" latinLnBrk="0" hangingPunct="1">
        <a:defRPr sz="3685" kern="1200">
          <a:solidFill>
            <a:schemeClr val="tx1"/>
          </a:solidFill>
          <a:latin typeface="+mn-lt"/>
          <a:ea typeface="+mn-ea"/>
          <a:cs typeface="+mn-cs"/>
        </a:defRPr>
      </a:lvl3pPr>
      <a:lvl4pPr marL="2808605" algn="l" defTabSz="1872615" rtl="0" eaLnBrk="1" latinLnBrk="0" hangingPunct="1">
        <a:defRPr sz="3685" kern="1200">
          <a:solidFill>
            <a:schemeClr val="tx1"/>
          </a:solidFill>
          <a:latin typeface="+mn-lt"/>
          <a:ea typeface="+mn-ea"/>
          <a:cs typeface="+mn-cs"/>
        </a:defRPr>
      </a:lvl4pPr>
      <a:lvl5pPr marL="3744595" algn="l" defTabSz="1872615" rtl="0" eaLnBrk="1" latinLnBrk="0" hangingPunct="1">
        <a:defRPr sz="3685" kern="1200">
          <a:solidFill>
            <a:schemeClr val="tx1"/>
          </a:solidFill>
          <a:latin typeface="+mn-lt"/>
          <a:ea typeface="+mn-ea"/>
          <a:cs typeface="+mn-cs"/>
        </a:defRPr>
      </a:lvl5pPr>
      <a:lvl6pPr marL="4680585" algn="l" defTabSz="1872615" rtl="0" eaLnBrk="1" latinLnBrk="0" hangingPunct="1">
        <a:defRPr sz="3685" kern="1200">
          <a:solidFill>
            <a:schemeClr val="tx1"/>
          </a:solidFill>
          <a:latin typeface="+mn-lt"/>
          <a:ea typeface="+mn-ea"/>
          <a:cs typeface="+mn-cs"/>
        </a:defRPr>
      </a:lvl6pPr>
      <a:lvl7pPr marL="5617210" algn="l" defTabSz="1872615" rtl="0" eaLnBrk="1" latinLnBrk="0" hangingPunct="1">
        <a:defRPr sz="3685" kern="1200">
          <a:solidFill>
            <a:schemeClr val="tx1"/>
          </a:solidFill>
          <a:latin typeface="+mn-lt"/>
          <a:ea typeface="+mn-ea"/>
          <a:cs typeface="+mn-cs"/>
        </a:defRPr>
      </a:lvl7pPr>
      <a:lvl8pPr marL="6553200" algn="l" defTabSz="1872615" rtl="0" eaLnBrk="1" latinLnBrk="0" hangingPunct="1">
        <a:defRPr sz="3685" kern="1200">
          <a:solidFill>
            <a:schemeClr val="tx1"/>
          </a:solidFill>
          <a:latin typeface="+mn-lt"/>
          <a:ea typeface="+mn-ea"/>
          <a:cs typeface="+mn-cs"/>
        </a:defRPr>
      </a:lvl8pPr>
      <a:lvl9pPr marL="7489190" algn="l" defTabSz="1872615"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051" name="矩形 9"/>
          <p:cNvSpPr/>
          <p:nvPr/>
        </p:nvSpPr>
        <p:spPr>
          <a:xfrm>
            <a:off x="1600324" y="4558881"/>
            <a:ext cx="15130317" cy="2135268"/>
          </a:xfrm>
          <a:prstGeom prst="rect">
            <a:avLst/>
          </a:prstGeom>
          <a:noFill/>
          <a:ln w="9525">
            <a:noFill/>
          </a:ln>
        </p:spPr>
        <p:txBody>
          <a:bodyPr lIns="150817" tIns="75408" rIns="150817" bIns="75408">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indent="0" algn="ctr" eaLnBrk="1" hangingPunct="1">
              <a:spcBef>
                <a:spcPct val="0"/>
              </a:spcBef>
              <a:buNone/>
            </a:pPr>
            <a:r>
              <a:rPr lang="zh-CN" altLang="en-US" sz="5825" b="1" dirty="0">
                <a:solidFill>
                  <a:srgbClr val="C00000"/>
                </a:solidFill>
                <a:latin typeface="黑体" panose="02010609060101010101" pitchFamily="49" charset="-122"/>
                <a:ea typeface="黑体" panose="02010609060101010101" pitchFamily="49" charset="-122"/>
              </a:rPr>
              <a:t>中文题目采用黑体</a:t>
            </a:r>
            <a:r>
              <a:rPr lang="en-US" altLang="zh-CN" sz="5825" b="1" dirty="0">
                <a:solidFill>
                  <a:srgbClr val="C00000"/>
                </a:solidFill>
                <a:latin typeface="黑体" panose="02010609060101010101" pitchFamily="49" charset="-122"/>
                <a:ea typeface="黑体" panose="02010609060101010101" pitchFamily="49" charset="-122"/>
              </a:rPr>
              <a:t>50</a:t>
            </a:r>
            <a:r>
              <a:rPr lang="zh-CN" altLang="en-US" sz="5825" b="1" dirty="0">
                <a:solidFill>
                  <a:srgbClr val="C00000"/>
                </a:solidFill>
                <a:latin typeface="黑体" panose="02010609060101010101" pitchFamily="49" charset="-122"/>
                <a:ea typeface="黑体" panose="02010609060101010101" pitchFamily="49" charset="-122"/>
              </a:rPr>
              <a:t>号字体</a:t>
            </a:r>
            <a:endParaRPr lang="en-US" altLang="zh-CN" sz="5095" b="1" dirty="0">
              <a:solidFill>
                <a:srgbClr val="C00000"/>
              </a:solidFill>
              <a:latin typeface="黑体" panose="02010609060101010101" pitchFamily="49" charset="-122"/>
              <a:ea typeface="黑体" panose="02010609060101010101" pitchFamily="49" charset="-122"/>
            </a:endParaRPr>
          </a:p>
          <a:p>
            <a:pPr marL="0" indent="0" algn="ctr" eaLnBrk="1" hangingPunct="1">
              <a:spcBef>
                <a:spcPct val="0"/>
              </a:spcBef>
              <a:buNone/>
            </a:pPr>
            <a:r>
              <a:rPr lang="zh-CN" altLang="en-US" sz="3530" dirty="0">
                <a:solidFill>
                  <a:srgbClr val="C00000"/>
                </a:solidFill>
              </a:rPr>
              <a:t>单位：</a:t>
            </a:r>
            <a:r>
              <a:rPr lang="en-US" altLang="zh-CN" sz="3530" dirty="0">
                <a:solidFill>
                  <a:srgbClr val="C00000"/>
                </a:solidFill>
              </a:rPr>
              <a:t>28</a:t>
            </a:r>
            <a:r>
              <a:rPr lang="zh-CN" altLang="en-US" sz="3530" dirty="0">
                <a:solidFill>
                  <a:srgbClr val="C00000"/>
                </a:solidFill>
              </a:rPr>
              <a:t>号宋体</a:t>
            </a:r>
            <a:endParaRPr lang="en-US" altLang="zh-CN" sz="3530" dirty="0">
              <a:solidFill>
                <a:srgbClr val="C00000"/>
              </a:solidFill>
            </a:endParaRPr>
          </a:p>
          <a:p>
            <a:pPr marL="0" indent="0" algn="ctr" eaLnBrk="1" hangingPunct="1">
              <a:spcBef>
                <a:spcPct val="0"/>
              </a:spcBef>
              <a:buNone/>
            </a:pPr>
            <a:r>
              <a:rPr lang="zh-CN" altLang="en-US" sz="3530" dirty="0">
                <a:solidFill>
                  <a:srgbClr val="C00000"/>
                </a:solidFill>
              </a:rPr>
              <a:t>作者：</a:t>
            </a:r>
            <a:r>
              <a:rPr lang="en-US" altLang="zh-CN" sz="3530" dirty="0">
                <a:solidFill>
                  <a:srgbClr val="C00000"/>
                </a:solidFill>
              </a:rPr>
              <a:t>28</a:t>
            </a:r>
            <a:r>
              <a:rPr lang="zh-CN" altLang="en-US" sz="3530" dirty="0">
                <a:solidFill>
                  <a:srgbClr val="C00000"/>
                </a:solidFill>
              </a:rPr>
              <a:t>号宋体</a:t>
            </a:r>
            <a:endParaRPr lang="zh-CN" altLang="en-US" sz="3530" dirty="0">
              <a:solidFill>
                <a:srgbClr val="C00000"/>
              </a:solidFill>
            </a:endParaRPr>
          </a:p>
        </p:txBody>
      </p:sp>
      <p:sp>
        <p:nvSpPr>
          <p:cNvPr id="2052" name="TextBox 11"/>
          <p:cNvSpPr txBox="1"/>
          <p:nvPr/>
        </p:nvSpPr>
        <p:spPr>
          <a:xfrm>
            <a:off x="601797" y="7399655"/>
            <a:ext cx="9918607" cy="24992037"/>
          </a:xfrm>
          <a:prstGeom prst="rect">
            <a:avLst/>
          </a:prstGeom>
          <a:noFill/>
          <a:ln w="9525">
            <a:noFill/>
          </a:ln>
        </p:spPr>
        <p:txBody>
          <a:bodyPr lIns="150817" tIns="75408" rIns="150817" bIns="75408">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indent="0" eaLnBrk="1" hangingPunct="1">
              <a:spcBef>
                <a:spcPct val="0"/>
              </a:spcBef>
              <a:buNone/>
            </a:pPr>
            <a:r>
              <a:rPr lang="zh-CN" altLang="en-US" sz="3295" b="1" dirty="0">
                <a:solidFill>
                  <a:schemeClr val="tx1">
                    <a:lumMod val="85000"/>
                    <a:lumOff val="15000"/>
                  </a:schemeClr>
                </a:solidFill>
              </a:rPr>
              <a:t>目的</a:t>
            </a:r>
            <a:endParaRPr lang="en-US" altLang="zh-CN" sz="3295" b="1" dirty="0">
              <a:solidFill>
                <a:schemeClr val="tx1">
                  <a:lumMod val="85000"/>
                  <a:lumOff val="15000"/>
                </a:schemeClr>
              </a:solidFill>
            </a:endParaRPr>
          </a:p>
          <a:p>
            <a:pPr marL="0" indent="0" eaLnBrk="1" hangingPunct="1">
              <a:spcBef>
                <a:spcPct val="0"/>
              </a:spcBef>
              <a:buNone/>
            </a:pPr>
            <a:r>
              <a:rPr lang="zh-CN" altLang="en-US" sz="3295" dirty="0">
                <a:solidFill>
                  <a:schemeClr val="tx1">
                    <a:lumMod val="85000"/>
                    <a:lumOff val="15000"/>
                  </a:schemeClr>
                </a:solidFill>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95" dirty="0">
              <a:solidFill>
                <a:schemeClr val="tx1">
                  <a:lumMod val="85000"/>
                  <a:lumOff val="15000"/>
                </a:schemeClr>
              </a:solidFill>
            </a:endParaRPr>
          </a:p>
          <a:p>
            <a:pPr marL="0" indent="0" eaLnBrk="1" hangingPunct="1">
              <a:spcBef>
                <a:spcPct val="0"/>
              </a:spcBef>
              <a:buNone/>
            </a:pPr>
            <a:endParaRPr lang="en-US" altLang="zh-CN" sz="3295" dirty="0">
              <a:solidFill>
                <a:schemeClr val="tx1">
                  <a:lumMod val="85000"/>
                  <a:lumOff val="15000"/>
                </a:schemeClr>
              </a:solidFill>
            </a:endParaRPr>
          </a:p>
          <a:p>
            <a:pPr marL="0" indent="0" eaLnBrk="1" hangingPunct="1">
              <a:spcBef>
                <a:spcPct val="0"/>
              </a:spcBef>
              <a:buNone/>
            </a:pPr>
            <a:endParaRPr lang="en-US" altLang="zh-CN" sz="3295" dirty="0">
              <a:solidFill>
                <a:schemeClr val="tx1">
                  <a:lumMod val="85000"/>
                  <a:lumOff val="15000"/>
                </a:schemeClr>
              </a:solidFill>
            </a:endParaRPr>
          </a:p>
          <a:p>
            <a:pPr marL="0" indent="0" eaLnBrk="1" hangingPunct="1">
              <a:spcBef>
                <a:spcPct val="0"/>
              </a:spcBef>
              <a:buNone/>
            </a:pPr>
            <a:r>
              <a:rPr lang="zh-CN" altLang="en-US" sz="3295" b="1" dirty="0">
                <a:solidFill>
                  <a:schemeClr val="tx1">
                    <a:lumMod val="85000"/>
                    <a:lumOff val="15000"/>
                  </a:schemeClr>
                </a:solidFill>
              </a:rPr>
              <a:t>方法</a:t>
            </a:r>
            <a:endParaRPr lang="en-US" altLang="zh-CN" sz="3295" b="1" dirty="0">
              <a:solidFill>
                <a:schemeClr val="tx1">
                  <a:lumMod val="85000"/>
                  <a:lumOff val="15000"/>
                </a:schemeClr>
              </a:solidFill>
            </a:endParaRPr>
          </a:p>
          <a:p>
            <a:pPr marL="0" indent="0" eaLnBrk="1" hangingPunct="1">
              <a:spcBef>
                <a:spcPct val="0"/>
              </a:spcBef>
              <a:buNone/>
            </a:pPr>
            <a:r>
              <a:rPr lang="zh-CN" altLang="en-US" sz="3295" dirty="0">
                <a:solidFill>
                  <a:schemeClr val="tx1">
                    <a:lumMod val="85000"/>
                    <a:lumOff val="15000"/>
                  </a:schemeClr>
                </a:solidFill>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95" dirty="0">
              <a:solidFill>
                <a:schemeClr val="tx1">
                  <a:lumMod val="85000"/>
                  <a:lumOff val="15000"/>
                </a:schemeClr>
              </a:solidFill>
            </a:endParaRPr>
          </a:p>
          <a:p>
            <a:pPr marL="0" indent="0" eaLnBrk="1" hangingPunct="1">
              <a:spcBef>
                <a:spcPct val="0"/>
              </a:spcBef>
              <a:buNone/>
            </a:pPr>
            <a:endParaRPr lang="en-US" altLang="zh-CN" sz="3295" dirty="0">
              <a:solidFill>
                <a:schemeClr val="tx1">
                  <a:lumMod val="85000"/>
                  <a:lumOff val="15000"/>
                </a:schemeClr>
              </a:solidFill>
            </a:endParaRPr>
          </a:p>
          <a:p>
            <a:pPr marL="0" indent="0" eaLnBrk="1" hangingPunct="1">
              <a:spcBef>
                <a:spcPct val="0"/>
              </a:spcBef>
              <a:buNone/>
            </a:pPr>
            <a:endParaRPr lang="en-US" altLang="zh-CN" sz="3295" dirty="0">
              <a:solidFill>
                <a:schemeClr val="tx1">
                  <a:lumMod val="85000"/>
                  <a:lumOff val="15000"/>
                </a:schemeClr>
              </a:solidFill>
            </a:endParaRPr>
          </a:p>
          <a:p>
            <a:pPr marL="0" indent="0" eaLnBrk="1" hangingPunct="1">
              <a:spcBef>
                <a:spcPct val="0"/>
              </a:spcBef>
              <a:buNone/>
            </a:pPr>
            <a:r>
              <a:rPr lang="zh-CN" altLang="en-US" sz="3295" b="1" dirty="0">
                <a:solidFill>
                  <a:schemeClr val="tx1">
                    <a:lumMod val="85000"/>
                    <a:lumOff val="15000"/>
                  </a:schemeClr>
                </a:solidFill>
              </a:rPr>
              <a:t>结果</a:t>
            </a:r>
            <a:endParaRPr lang="en-US" altLang="zh-CN" sz="3295" b="1" dirty="0">
              <a:solidFill>
                <a:schemeClr val="tx1">
                  <a:lumMod val="85000"/>
                  <a:lumOff val="15000"/>
                </a:schemeClr>
              </a:solidFill>
            </a:endParaRPr>
          </a:p>
          <a:p>
            <a:pPr marL="0" indent="0" eaLnBrk="1" hangingPunct="1">
              <a:spcBef>
                <a:spcPct val="0"/>
              </a:spcBef>
              <a:buNone/>
            </a:pPr>
            <a:r>
              <a:rPr lang="zh-CN" altLang="en-US" sz="3295" dirty="0">
                <a:solidFill>
                  <a:schemeClr val="tx1">
                    <a:lumMod val="85000"/>
                    <a:lumOff val="15000"/>
                  </a:schemeClr>
                </a:solidFill>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95" dirty="0">
              <a:solidFill>
                <a:schemeClr val="tx1">
                  <a:lumMod val="85000"/>
                  <a:lumOff val="15000"/>
                </a:schemeClr>
              </a:solidFill>
            </a:endParaRPr>
          </a:p>
          <a:p>
            <a:pPr marL="0" indent="0" eaLnBrk="1" hangingPunct="1">
              <a:spcBef>
                <a:spcPct val="0"/>
              </a:spcBef>
              <a:buNone/>
            </a:pPr>
            <a:r>
              <a:rPr lang="zh-CN" altLang="en-US" sz="3295" dirty="0">
                <a:solidFill>
                  <a:schemeClr val="tx1">
                    <a:lumMod val="85000"/>
                    <a:lumOff val="15000"/>
                  </a:schemeClr>
                </a:solidFill>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95" dirty="0">
              <a:solidFill>
                <a:schemeClr val="tx1">
                  <a:lumMod val="85000"/>
                  <a:lumOff val="15000"/>
                </a:schemeClr>
              </a:solidFill>
            </a:endParaRPr>
          </a:p>
          <a:p>
            <a:pPr marL="0" indent="0" eaLnBrk="1" hangingPunct="1">
              <a:spcBef>
                <a:spcPct val="0"/>
              </a:spcBef>
              <a:buNone/>
            </a:pPr>
            <a:endParaRPr lang="en-US" altLang="zh-CN" sz="3295" dirty="0">
              <a:solidFill>
                <a:schemeClr val="tx1">
                  <a:lumMod val="85000"/>
                  <a:lumOff val="15000"/>
                </a:schemeClr>
              </a:solidFill>
            </a:endParaRPr>
          </a:p>
          <a:p>
            <a:pPr marL="0" indent="0" eaLnBrk="1" hangingPunct="1">
              <a:spcBef>
                <a:spcPct val="0"/>
              </a:spcBef>
              <a:buNone/>
            </a:pPr>
            <a:endParaRPr lang="en-US" altLang="zh-CN" sz="3295" dirty="0">
              <a:solidFill>
                <a:schemeClr val="tx1">
                  <a:lumMod val="85000"/>
                  <a:lumOff val="15000"/>
                </a:schemeClr>
              </a:solidFill>
            </a:endParaRPr>
          </a:p>
        </p:txBody>
      </p:sp>
      <p:pic>
        <p:nvPicPr>
          <p:cNvPr id="2053" name="图片 14" descr="屏幕剪辑"/>
          <p:cNvPicPr>
            <a:picLocks noChangeAspect="1"/>
          </p:cNvPicPr>
          <p:nvPr/>
        </p:nvPicPr>
        <p:blipFill>
          <a:blip r:embed="rId2"/>
          <a:stretch>
            <a:fillRect/>
          </a:stretch>
        </p:blipFill>
        <p:spPr>
          <a:xfrm>
            <a:off x="10819330" y="7921999"/>
            <a:ext cx="7486580" cy="9258213"/>
          </a:xfrm>
          <a:prstGeom prst="rect">
            <a:avLst/>
          </a:prstGeom>
          <a:noFill/>
          <a:ln w="9525">
            <a:noFill/>
          </a:ln>
        </p:spPr>
      </p:pic>
      <p:sp>
        <p:nvSpPr>
          <p:cNvPr id="2054" name="矩形 15"/>
          <p:cNvSpPr/>
          <p:nvPr/>
        </p:nvSpPr>
        <p:spPr>
          <a:xfrm>
            <a:off x="10818849" y="18164449"/>
            <a:ext cx="7486580" cy="8993555"/>
          </a:xfrm>
          <a:prstGeom prst="rect">
            <a:avLst/>
          </a:prstGeom>
          <a:noFill/>
          <a:ln w="9525">
            <a:noFill/>
          </a:ln>
        </p:spPr>
        <p:txBody>
          <a:bodyPr lIns="150817" tIns="75408" rIns="150817" bIns="75408">
            <a:spAutoFit/>
          </a:bodyPr>
          <a:lst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stStyle>
          <a:p>
            <a:pPr marL="0" indent="0" eaLnBrk="1" hangingPunct="1">
              <a:spcBef>
                <a:spcPct val="0"/>
              </a:spcBef>
              <a:buNone/>
            </a:pPr>
            <a:r>
              <a:rPr lang="zh-CN" altLang="en-US" sz="3005" b="1" dirty="0">
                <a:solidFill>
                  <a:schemeClr val="tx1">
                    <a:lumMod val="85000"/>
                    <a:lumOff val="15000"/>
                  </a:schemeClr>
                </a:solidFill>
              </a:rPr>
              <a:t>结论</a:t>
            </a:r>
            <a:endParaRPr lang="en-US" altLang="zh-CN" sz="3005" b="1" dirty="0">
              <a:solidFill>
                <a:schemeClr val="tx1">
                  <a:lumMod val="85000"/>
                  <a:lumOff val="15000"/>
                </a:schemeClr>
              </a:solidFill>
            </a:endParaRPr>
          </a:p>
          <a:p>
            <a:pPr marL="0" indent="0" eaLnBrk="1" hangingPunct="1">
              <a:spcBef>
                <a:spcPct val="0"/>
              </a:spcBef>
              <a:buNone/>
            </a:pPr>
            <a:r>
              <a:rPr lang="zh-CN" altLang="en-US" sz="3205" dirty="0">
                <a:solidFill>
                  <a:schemeClr val="tx1">
                    <a:lumMod val="85000"/>
                    <a:lumOff val="15000"/>
                  </a:schemeClr>
                </a:solidFill>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5" dirty="0">
              <a:solidFill>
                <a:schemeClr val="tx1">
                  <a:lumMod val="85000"/>
                  <a:lumOff val="15000"/>
                </a:schemeClr>
              </a:solidFill>
            </a:endParaRPr>
          </a:p>
          <a:p>
            <a:pPr marL="0" indent="0" eaLnBrk="1" hangingPunct="1">
              <a:spcBef>
                <a:spcPct val="0"/>
              </a:spcBef>
              <a:buNone/>
            </a:pPr>
            <a:r>
              <a:rPr lang="zh-CN" altLang="en-US" sz="3205" dirty="0">
                <a:solidFill>
                  <a:schemeClr val="tx1">
                    <a:lumMod val="85000"/>
                    <a:lumOff val="15000"/>
                  </a:schemeClr>
                </a:solidFill>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5" dirty="0">
              <a:solidFill>
                <a:schemeClr val="tx1">
                  <a:lumMod val="85000"/>
                  <a:lumOff val="15000"/>
                </a:schemeClr>
              </a:solidFill>
            </a:endParaRPr>
          </a:p>
          <a:p>
            <a:pPr marL="0" indent="0" eaLnBrk="1" hangingPunct="1">
              <a:spcBef>
                <a:spcPct val="0"/>
              </a:spcBef>
              <a:buNone/>
            </a:pPr>
            <a:endParaRPr lang="en-US" altLang="zh-CN" sz="3205"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1565</Words>
  <Application>WPS 演示</Application>
  <PresentationFormat>自定义</PresentationFormat>
  <Paragraphs>23</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宋体</vt:lpstr>
      <vt:lpstr>Wingdings</vt:lpstr>
      <vt:lpstr>Calibri</vt:lpstr>
      <vt:lpstr>黑体</vt:lpstr>
      <vt:lpstr>微软雅黑</vt:lpstr>
      <vt:lpstr>Arial Unicode MS</vt:lpstr>
      <vt:lpstr>Calibri Light</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Administrator</cp:lastModifiedBy>
  <cp:revision>32</cp:revision>
  <dcterms:created xsi:type="dcterms:W3CDTF">2012-09-14T09:49:00Z</dcterms:created>
  <dcterms:modified xsi:type="dcterms:W3CDTF">2019-08-01T06:30:01Z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