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15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09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90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23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1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6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4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6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20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36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79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8274-CDB8-4F74-AC8C-F8EF2BC89652}" type="datetimeFigureOut">
              <a:rPr lang="zh-CN" altLang="en-US" smtClean="0"/>
              <a:t>2019/8/1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F307-F3FC-4543-A988-D662E8DED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7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01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>Win10NeT.COM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2019-08-01T04:54:30Z</dcterms:created>
  <dcterms:modified xsi:type="dcterms:W3CDTF">2019-08-01T04:55:45Z</dcterms:modified>
</cp:coreProperties>
</file>