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5144135" cy="9144000" type="screen16x9"/>
  <p:notesSz cx="6858000" cy="9144000"/>
  <p:defaultTextStyle>
    <a:defPPr>
      <a:defRPr lang="zh-CN"/>
    </a:defPPr>
    <a:lvl1pPr marL="0" lvl="0" indent="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lvl="1" indent="-73025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lvl="2" indent="-146050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lvl="3" indent="-2192020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lvl="4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2922905" algn="l" defTabSz="29686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5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55"/>
    <p:restoredTop sz="94660"/>
  </p:normalViewPr>
  <p:slideViewPr>
    <p:cSldViewPr showGuides="1">
      <p:cViewPr>
        <p:scale>
          <a:sx n="25" d="100"/>
          <a:sy n="25" d="100"/>
        </p:scale>
        <p:origin x="2316" y="18"/>
      </p:cViewPr>
      <p:guideLst>
        <p:guide orient="horz" pos="2880"/>
        <p:guide pos="1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5830" y="2840540"/>
            <a:ext cx="4372740" cy="19600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71660" y="5181551"/>
            <a:ext cx="3601080" cy="2336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351" y="365931"/>
            <a:ext cx="4629698" cy="15243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95428" y="950376"/>
            <a:ext cx="1736235" cy="202605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5830" y="950376"/>
            <a:ext cx="5123858" cy="2026054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351" y="365931"/>
            <a:ext cx="4629698" cy="15243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372" y="5875812"/>
            <a:ext cx="4372740" cy="1816083"/>
          </a:xfrm>
          <a:prstGeom prst="rect">
            <a:avLst/>
          </a:prstGeom>
        </p:spPr>
        <p:txBody>
          <a:bodyPr anchor="t"/>
          <a:lstStyle>
            <a:lvl1pPr algn="l">
              <a:defRPr sz="357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6372" y="3875581"/>
            <a:ext cx="4372740" cy="2000230"/>
          </a:xfrm>
        </p:spPr>
        <p:txBody>
          <a:bodyPr anchor="b"/>
          <a:lstStyle>
            <a:lvl1pPr marL="0" indent="0">
              <a:buNone/>
              <a:defRPr sz="1785">
                <a:solidFill>
                  <a:schemeClr val="tx1">
                    <a:tint val="75000"/>
                  </a:schemeClr>
                </a:solidFill>
              </a:defRPr>
            </a:lvl1pPr>
            <a:lvl2pPr marL="40830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4pPr>
            <a:lvl5pPr marL="1633220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2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351" y="365931"/>
            <a:ext cx="4629698" cy="15243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5830" y="5541381"/>
            <a:ext cx="3429600" cy="15669535"/>
          </a:xfrm>
        </p:spPr>
        <p:txBody>
          <a:bodyPr/>
          <a:lstStyle>
            <a:lvl1pPr>
              <a:defRPr sz="2475"/>
            </a:lvl1pPr>
            <a:lvl2pPr>
              <a:defRPr sz="2145"/>
            </a:lvl2pPr>
            <a:lvl3pPr>
              <a:defRPr sz="178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01170" y="5541381"/>
            <a:ext cx="3430493" cy="15669535"/>
          </a:xfrm>
        </p:spPr>
        <p:txBody>
          <a:bodyPr/>
          <a:lstStyle>
            <a:lvl1pPr>
              <a:defRPr sz="2475"/>
            </a:lvl1pPr>
            <a:lvl2pPr>
              <a:defRPr sz="2145"/>
            </a:lvl2pPr>
            <a:lvl3pPr>
              <a:defRPr sz="1785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220" y="366181"/>
            <a:ext cx="4629960" cy="1523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220" y="2046798"/>
            <a:ext cx="2273003" cy="853008"/>
          </a:xfrm>
        </p:spPr>
        <p:txBody>
          <a:bodyPr anchor="b"/>
          <a:lstStyle>
            <a:lvl1pPr marL="0" indent="0">
              <a:buNone/>
              <a:defRPr sz="2145" b="1"/>
            </a:lvl1pPr>
            <a:lvl2pPr marL="408305" indent="0">
              <a:buNone/>
              <a:defRPr sz="1785" b="1"/>
            </a:lvl2pPr>
            <a:lvl3pPr marL="816610" indent="0">
              <a:buNone/>
              <a:defRPr sz="1595" b="1"/>
            </a:lvl3pPr>
            <a:lvl4pPr marL="1224915" indent="0">
              <a:buNone/>
              <a:defRPr sz="1455" b="1"/>
            </a:lvl4pPr>
            <a:lvl5pPr marL="1633220" indent="0">
              <a:buNone/>
              <a:defRPr sz="1455" b="1"/>
            </a:lvl5pPr>
            <a:lvl6pPr marL="2040890" indent="0">
              <a:buNone/>
              <a:defRPr sz="1455" b="1"/>
            </a:lvl6pPr>
            <a:lvl7pPr marL="2449195" indent="0">
              <a:buNone/>
              <a:defRPr sz="1455" b="1"/>
            </a:lvl7pPr>
            <a:lvl8pPr marL="2857500" indent="0">
              <a:buNone/>
              <a:defRPr sz="1455" b="1"/>
            </a:lvl8pPr>
            <a:lvl9pPr marL="3265805" indent="0">
              <a:buNone/>
              <a:defRPr sz="14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7220" y="2899806"/>
            <a:ext cx="2273003" cy="5268334"/>
          </a:xfrm>
        </p:spPr>
        <p:txBody>
          <a:bodyPr/>
          <a:lstStyle>
            <a:lvl1pPr>
              <a:defRPr sz="2145"/>
            </a:lvl1pPr>
            <a:lvl2pPr>
              <a:defRPr sz="1785"/>
            </a:lvl2pPr>
            <a:lvl3pPr>
              <a:defRPr sz="1595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613284" y="2046798"/>
            <a:ext cx="2273896" cy="853008"/>
          </a:xfrm>
        </p:spPr>
        <p:txBody>
          <a:bodyPr anchor="b"/>
          <a:lstStyle>
            <a:lvl1pPr marL="0" indent="0">
              <a:buNone/>
              <a:defRPr sz="2145" b="1"/>
            </a:lvl1pPr>
            <a:lvl2pPr marL="408305" indent="0">
              <a:buNone/>
              <a:defRPr sz="1785" b="1"/>
            </a:lvl2pPr>
            <a:lvl3pPr marL="816610" indent="0">
              <a:buNone/>
              <a:defRPr sz="1595" b="1"/>
            </a:lvl3pPr>
            <a:lvl4pPr marL="1224915" indent="0">
              <a:buNone/>
              <a:defRPr sz="1455" b="1"/>
            </a:lvl4pPr>
            <a:lvl5pPr marL="1633220" indent="0">
              <a:buNone/>
              <a:defRPr sz="1455" b="1"/>
            </a:lvl5pPr>
            <a:lvl6pPr marL="2040890" indent="0">
              <a:buNone/>
              <a:defRPr sz="1455" b="1"/>
            </a:lvl6pPr>
            <a:lvl7pPr marL="2449195" indent="0">
              <a:buNone/>
              <a:defRPr sz="1455" b="1"/>
            </a:lvl7pPr>
            <a:lvl8pPr marL="2857500" indent="0">
              <a:buNone/>
              <a:defRPr sz="1455" b="1"/>
            </a:lvl8pPr>
            <a:lvl9pPr marL="3265805" indent="0">
              <a:buNone/>
              <a:defRPr sz="145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613284" y="2899806"/>
            <a:ext cx="2273896" cy="5268334"/>
          </a:xfrm>
        </p:spPr>
        <p:txBody>
          <a:bodyPr/>
          <a:lstStyle>
            <a:lvl1pPr>
              <a:defRPr sz="2145"/>
            </a:lvl1pPr>
            <a:lvl2pPr>
              <a:defRPr sz="1785"/>
            </a:lvl2pPr>
            <a:lvl3pPr>
              <a:defRPr sz="1595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351" y="365931"/>
            <a:ext cx="4629698" cy="152434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220" y="364063"/>
            <a:ext cx="1692472" cy="1549385"/>
          </a:xfrm>
          <a:prstGeom prst="rect">
            <a:avLst/>
          </a:prstGeom>
        </p:spPr>
        <p:txBody>
          <a:bodyPr anchor="b"/>
          <a:lstStyle>
            <a:lvl1pPr algn="l">
              <a:defRPr sz="178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11318" y="364065"/>
            <a:ext cx="2875863" cy="7804076"/>
          </a:xfrm>
        </p:spPr>
        <p:txBody>
          <a:bodyPr/>
          <a:lstStyle>
            <a:lvl1pPr>
              <a:defRPr sz="2860"/>
            </a:lvl1pPr>
            <a:lvl2pPr>
              <a:defRPr sz="2475"/>
            </a:lvl2pPr>
            <a:lvl3pPr>
              <a:defRPr sz="2145"/>
            </a:lvl3pPr>
            <a:lvl4pPr>
              <a:defRPr sz="1785"/>
            </a:lvl4pPr>
            <a:lvl5pPr>
              <a:defRPr sz="1785"/>
            </a:lvl5pPr>
            <a:lvl6pPr>
              <a:defRPr sz="1785"/>
            </a:lvl6pPr>
            <a:lvl7pPr>
              <a:defRPr sz="1785"/>
            </a:lvl7pPr>
            <a:lvl8pPr>
              <a:defRPr sz="1785"/>
            </a:lvl8pPr>
            <a:lvl9pPr>
              <a:defRPr sz="17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7220" y="1913450"/>
            <a:ext cx="1692472" cy="6254691"/>
          </a:xfrm>
        </p:spPr>
        <p:txBody>
          <a:bodyPr/>
          <a:lstStyle>
            <a:lvl1pPr marL="0" indent="0">
              <a:buNone/>
              <a:defRPr sz="1265"/>
            </a:lvl1pPr>
            <a:lvl2pPr marL="408305" indent="0">
              <a:buNone/>
              <a:defRPr sz="1100"/>
            </a:lvl2pPr>
            <a:lvl3pPr marL="816610" indent="0">
              <a:buNone/>
              <a:defRPr sz="905"/>
            </a:lvl3pPr>
            <a:lvl4pPr marL="1224915" indent="0">
              <a:buNone/>
              <a:defRPr sz="825"/>
            </a:lvl4pPr>
            <a:lvl5pPr marL="1633220" indent="0">
              <a:buNone/>
              <a:defRPr sz="825"/>
            </a:lvl5pPr>
            <a:lvl6pPr marL="2040890" indent="0">
              <a:buNone/>
              <a:defRPr sz="825"/>
            </a:lvl6pPr>
            <a:lvl7pPr marL="2449195" indent="0">
              <a:buNone/>
              <a:defRPr sz="825"/>
            </a:lvl7pPr>
            <a:lvl8pPr marL="2857500" indent="0">
              <a:buNone/>
              <a:defRPr sz="825"/>
            </a:lvl8pPr>
            <a:lvl9pPr marL="3265805" indent="0">
              <a:buNone/>
              <a:defRPr sz="8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8339" y="6400739"/>
            <a:ext cx="3086640" cy="755644"/>
          </a:xfrm>
          <a:prstGeom prst="rect">
            <a:avLst/>
          </a:prstGeom>
        </p:spPr>
        <p:txBody>
          <a:bodyPr anchor="b"/>
          <a:lstStyle>
            <a:lvl1pPr algn="l">
              <a:defRPr sz="178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08339" y="817026"/>
            <a:ext cx="3086640" cy="5486348"/>
          </a:xfrm>
        </p:spPr>
        <p:txBody>
          <a:bodyPr vert="horz" wrap="square" lIns="297134" tIns="148567" rIns="297134" bIns="148567" numCol="1" rtlCol="0" anchor="t" anchorCtr="0" compatLnSpc="1">
            <a:normAutofit/>
          </a:bodyPr>
          <a:lstStyle>
            <a:lvl1pPr marL="0" indent="0">
              <a:buNone/>
              <a:defRPr sz="2860"/>
            </a:lvl1pPr>
            <a:lvl2pPr marL="408305" indent="0">
              <a:buNone/>
              <a:defRPr sz="2475"/>
            </a:lvl2pPr>
            <a:lvl3pPr marL="816610" indent="0">
              <a:buNone/>
              <a:defRPr sz="2145"/>
            </a:lvl3pPr>
            <a:lvl4pPr marL="1224915" indent="0">
              <a:buNone/>
              <a:defRPr sz="1785"/>
            </a:lvl4pPr>
            <a:lvl5pPr marL="1633220" indent="0">
              <a:buNone/>
              <a:defRPr sz="1785"/>
            </a:lvl5pPr>
            <a:lvl6pPr marL="2040890" indent="0">
              <a:buNone/>
              <a:defRPr sz="1785"/>
            </a:lvl6pPr>
            <a:lvl7pPr marL="2449195" indent="0">
              <a:buNone/>
              <a:defRPr sz="1785"/>
            </a:lvl7pPr>
            <a:lvl8pPr marL="2857500" indent="0">
              <a:buNone/>
              <a:defRPr sz="1785"/>
            </a:lvl8pPr>
            <a:lvl9pPr marL="3265805" indent="0">
              <a:buNone/>
              <a:defRPr sz="1785"/>
            </a:lvl9pPr>
          </a:lstStyle>
          <a:p>
            <a:pPr marL="0" marR="0" lvl="0" indent="0" algn="l" defTabSz="29686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08339" y="7156383"/>
            <a:ext cx="3086640" cy="1073139"/>
          </a:xfrm>
        </p:spPr>
        <p:txBody>
          <a:bodyPr/>
          <a:lstStyle>
            <a:lvl1pPr marL="0" indent="0">
              <a:buNone/>
              <a:defRPr sz="1265"/>
            </a:lvl1pPr>
            <a:lvl2pPr marL="408305" indent="0">
              <a:buNone/>
              <a:defRPr sz="1100"/>
            </a:lvl2pPr>
            <a:lvl3pPr marL="816610" indent="0">
              <a:buNone/>
              <a:defRPr sz="905"/>
            </a:lvl3pPr>
            <a:lvl4pPr marL="1224915" indent="0">
              <a:buNone/>
              <a:defRPr sz="825"/>
            </a:lvl4pPr>
            <a:lvl5pPr marL="1633220" indent="0">
              <a:buNone/>
              <a:defRPr sz="825"/>
            </a:lvl5pPr>
            <a:lvl6pPr marL="2040890" indent="0">
              <a:buNone/>
              <a:defRPr sz="825"/>
            </a:lvl6pPr>
            <a:lvl7pPr marL="2449195" indent="0">
              <a:buNone/>
              <a:defRPr sz="825"/>
            </a:lvl7pPr>
            <a:lvl8pPr marL="2857500" indent="0">
              <a:buNone/>
              <a:defRPr sz="825"/>
            </a:lvl8pPr>
            <a:lvl9pPr marL="3265805" indent="0">
              <a:buNone/>
              <a:defRPr sz="8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2"/>
          <p:cNvSpPr>
            <a:spLocks noGrp="1"/>
          </p:cNvSpPr>
          <p:nvPr>
            <p:ph type="body" idx="1"/>
          </p:nvPr>
        </p:nvSpPr>
        <p:spPr>
          <a:xfrm>
            <a:off x="257351" y="2134089"/>
            <a:ext cx="4629698" cy="6034154"/>
          </a:xfrm>
          <a:prstGeom prst="rect">
            <a:avLst/>
          </a:prstGeom>
          <a:noFill/>
          <a:ln w="9525">
            <a:noFill/>
          </a:ln>
        </p:spPr>
        <p:txBody>
          <a:bodyPr lIns="297134" tIns="148567" rIns="297134" bIns="148567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57351" y="8474857"/>
            <a:ext cx="1199953" cy="487181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ct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757401" y="8474857"/>
            <a:ext cx="1629598" cy="487181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ct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2971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687096" y="8474857"/>
            <a:ext cx="1199953" cy="487181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69895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marL="0" marR="0" lvl="0" indent="0" algn="r" defTabSz="29698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B512DE-0F7D-481D-A8E1-BBBF7CB5E228}" type="slidenum"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图片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143964" cy="91439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15975" rtl="0" eaLnBrk="0" fontAlgn="base" hangingPunct="0">
        <a:spcBef>
          <a:spcPct val="0"/>
        </a:spcBef>
        <a:spcAft>
          <a:spcPct val="0"/>
        </a:spcAft>
        <a:defRPr sz="39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05435" indent="-305435" algn="l" defTabSz="815975" rtl="0" eaLnBrk="0" fontAlgn="base" hangingPunct="0">
        <a:spcBef>
          <a:spcPts val="25"/>
        </a:spcBef>
        <a:spcAft>
          <a:spcPct val="0"/>
        </a:spcAft>
        <a:buFont typeface="Arial" panose="020B0604020202020204" pitchFamily="34" charset="0"/>
        <a:buChar char="•"/>
        <a:defRPr sz="2860" kern="1200">
          <a:solidFill>
            <a:schemeClr val="tx1"/>
          </a:solidFill>
          <a:latin typeface="+mn-lt"/>
          <a:ea typeface="+mn-ea"/>
          <a:cs typeface="+mn-cs"/>
        </a:defRPr>
      </a:lvl1pPr>
      <a:lvl2pPr marL="662940" indent="-254635" algn="l" defTabSz="815975" rtl="0" eaLnBrk="0" fontAlgn="base" hangingPunct="0">
        <a:spcBef>
          <a:spcPts val="25"/>
        </a:spcBef>
        <a:spcAft>
          <a:spcPct val="0"/>
        </a:spcAft>
        <a:buFont typeface="Arial" panose="020B0604020202020204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19810" indent="-203200" algn="l" defTabSz="815975" rtl="0" eaLnBrk="0" fontAlgn="base" hangingPunct="0">
        <a:spcBef>
          <a:spcPts val="25"/>
        </a:spcBef>
        <a:spcAft>
          <a:spcPct val="0"/>
        </a:spcAft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3pPr>
      <a:lvl4pPr marL="1427480" indent="-203200" algn="l" defTabSz="815975" rtl="0" eaLnBrk="0" fontAlgn="base" hangingPunct="0">
        <a:spcBef>
          <a:spcPts val="25"/>
        </a:spcBef>
        <a:spcAft>
          <a:spcPct val="0"/>
        </a:spcAft>
        <a:buFont typeface="Arial" panose="020B0604020202020204" pitchFamily="34" charset="0"/>
        <a:buChar char="–"/>
        <a:defRPr sz="1785" kern="1200">
          <a:solidFill>
            <a:schemeClr val="tx1"/>
          </a:solidFill>
          <a:latin typeface="+mn-lt"/>
          <a:ea typeface="+mn-ea"/>
          <a:cs typeface="+mn-cs"/>
        </a:defRPr>
      </a:lvl4pPr>
      <a:lvl5pPr marL="1836420" indent="-203200" algn="l" defTabSz="815975" rtl="0" eaLnBrk="0" fontAlgn="base" hangingPunct="0">
        <a:spcBef>
          <a:spcPts val="25"/>
        </a:spcBef>
        <a:spcAft>
          <a:spcPct val="0"/>
        </a:spcAft>
        <a:buFont typeface="Arial" panose="020B0604020202020204" pitchFamily="34" charset="0"/>
        <a:buChar char="»"/>
        <a:defRPr sz="1785" kern="1200">
          <a:solidFill>
            <a:schemeClr val="tx1"/>
          </a:solidFill>
          <a:latin typeface="+mn-lt"/>
          <a:ea typeface="+mn-ea"/>
          <a:cs typeface="+mn-cs"/>
        </a:defRPr>
      </a:lvl5pPr>
      <a:lvl6pPr marL="2245360" indent="-203835" algn="l" defTabSz="816610" rtl="0" eaLnBrk="1" latinLnBrk="0" hangingPunct="1">
        <a:spcBef>
          <a:spcPts val="25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6pPr>
      <a:lvl7pPr marL="2653665" indent="-203835" algn="l" defTabSz="816610" rtl="0" eaLnBrk="1" latinLnBrk="0" hangingPunct="1">
        <a:spcBef>
          <a:spcPts val="25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5" indent="-203835" algn="l" defTabSz="816610" rtl="0" eaLnBrk="1" latinLnBrk="0" hangingPunct="1">
        <a:spcBef>
          <a:spcPts val="25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0" indent="-203835" algn="l" defTabSz="816610" rtl="0" eaLnBrk="1" latinLnBrk="0" hangingPunct="1">
        <a:spcBef>
          <a:spcPts val="25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6610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33220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95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65805" algn="l" defTabSz="816610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1" name="矩形 9"/>
          <p:cNvSpPr/>
          <p:nvPr/>
        </p:nvSpPr>
        <p:spPr>
          <a:xfrm>
            <a:off x="439420" y="1396033"/>
            <a:ext cx="4156958" cy="488315"/>
          </a:xfrm>
          <a:prstGeom prst="rect">
            <a:avLst/>
          </a:prstGeom>
          <a:noFill/>
          <a:ln w="9525">
            <a:noFill/>
          </a:ln>
        </p:spPr>
        <p:txBody>
          <a:bodyPr lIns="41436" tIns="20718" rIns="41436" bIns="20718">
            <a:sp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r>
              <a:rPr lang="en-US"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</a:t>
            </a:r>
            <a:r>
              <a:rPr sz="1375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itle</a:t>
            </a:r>
            <a:endParaRPr sz="137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770" dirty="0"/>
              <a:t>unit：</a:t>
            </a:r>
            <a:r>
              <a:rPr lang="en-US" altLang="zh-CN" sz="770" dirty="0"/>
              <a:t>aaaaa</a:t>
            </a:r>
            <a:endParaRPr lang="en-US" altLang="zh-CN" sz="770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770" dirty="0"/>
              <a:t>author：</a:t>
            </a:r>
            <a:r>
              <a:rPr lang="en-US" sz="770" dirty="0"/>
              <a:t>aaaaa</a:t>
            </a:r>
            <a:endParaRPr lang="en-US" sz="770" dirty="0"/>
          </a:p>
        </p:txBody>
      </p:sp>
      <p:sp>
        <p:nvSpPr>
          <p:cNvPr id="2052" name="TextBox 11"/>
          <p:cNvSpPr txBox="1"/>
          <p:nvPr/>
        </p:nvSpPr>
        <p:spPr>
          <a:xfrm>
            <a:off x="165081" y="2248273"/>
            <a:ext cx="2725074" cy="6050915"/>
          </a:xfrm>
          <a:prstGeom prst="rect">
            <a:avLst/>
          </a:prstGeom>
          <a:noFill/>
          <a:ln w="9525">
            <a:noFill/>
          </a:ln>
        </p:spPr>
        <p:txBody>
          <a:bodyPr lIns="41436" tIns="20718" rIns="41436" bIns="20718">
            <a:sp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905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sz="905" b="1" dirty="0">
                <a:latin typeface="Arial" panose="020B0604020202020204" pitchFamily="34" charset="0"/>
                <a:cs typeface="Arial" panose="020B0604020202020204" pitchFamily="34" charset="0"/>
              </a:rPr>
              <a:t>bjective</a:t>
            </a:r>
            <a:endParaRPr lang="zh-CN" altLang="en-US" sz="905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905" dirty="0"/>
              <a:t>aaaaaaaaaaaaaaaaaaaaaaaaaaaaaaaaaaaaaaaaaaaaaaaaaaaaaaaaaaaaaaaaaaaaaaaaaaaaaaaaaaaaaaaaaaaaaaaaaaaaaaaaaaaaaaaaaaaaaaaaaaaaaaaaaaaaaaaaaaaaa</a:t>
            </a:r>
            <a:r>
              <a:rPr lang="en-US" sz="905" dirty="0">
                <a:sym typeface="+mn-ea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r>
              <a:rPr lang="en-US" sz="905" dirty="0"/>
              <a:t>aaaaaaaaaaaaaaaaaaaaaaaaaaaaaaaaaaa</a:t>
            </a:r>
            <a:endParaRPr lang="en-US" sz="905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905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5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zh-CN" altLang="en-US" sz="905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905" dirty="0">
                <a:sym typeface="+mn-ea"/>
              </a:rPr>
              <a:t>aaaaaaaaaaaaaaaaaaaaaaaaaaaaaaaaaaaaaaaaaaaaaaaaaaaaaaaaaaaaaaaaaaaaaaaaaaaaaaaaaaaaaaaaaaaaaaaaaaaaaaaaaaaaaaaaaaaaaaaaaaaaaaaaaaaaaaaaaaaaa</a:t>
            </a:r>
            <a:r>
              <a:rPr lang="en-US" sz="905" dirty="0">
                <a:sym typeface="+mn-ea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endParaRPr lang="en-US" altLang="zh-CN" sz="905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905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905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zh-CN" altLang="en-US" sz="905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905" dirty="0">
                <a:sym typeface="+mn-ea"/>
              </a:rPr>
              <a:t>aaaaaaaaaaaaaaaaaaaaaaaaaaaaaaaaaaaaaaaaaaaaaaaaaaaaaaaaaaaaaaaaaaaaaaaaaaaaaaaaaaaaaaaaaaaaaaaaaaaaaaaaaaaaaaaaaaaaaaaaaaaaaaaaaaaaaaaaaaaaa</a:t>
            </a:r>
            <a:r>
              <a:rPr lang="en-US" sz="905" dirty="0">
                <a:sym typeface="+mn-ea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endParaRPr lang="en-US" altLang="zh-CN" sz="905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905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51" y="2248273"/>
            <a:ext cx="2056890" cy="2543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15"/>
          <p:cNvSpPr/>
          <p:nvPr/>
        </p:nvSpPr>
        <p:spPr>
          <a:xfrm>
            <a:off x="2972151" y="5062321"/>
            <a:ext cx="2056890" cy="2332990"/>
          </a:xfrm>
          <a:prstGeom prst="rect">
            <a:avLst/>
          </a:prstGeom>
          <a:noFill/>
          <a:ln w="9525">
            <a:noFill/>
          </a:ln>
        </p:spPr>
        <p:txBody>
          <a:bodyPr lIns="41436" tIns="20718" rIns="41436" bIns="20718">
            <a:sp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25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825" b="1" dirty="0">
                <a:latin typeface="Arial" panose="020B0604020202020204" pitchFamily="34" charset="0"/>
                <a:cs typeface="Arial" panose="020B0604020202020204" pitchFamily="34" charset="0"/>
              </a:rPr>
              <a:t>onclusion</a:t>
            </a:r>
            <a:endParaRPr lang="zh-CN" altLang="en-US" sz="825" b="1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880" dirty="0">
                <a:sym typeface="+mn-ea"/>
              </a:rPr>
              <a:t>aaaaaaaaaaaaaaaaaaaaaaaaaaaaaaaaaaaaaaaaaaaaaaaaaaaaaaaaaaaaaaaaaaaaaaaaaaaaaaaaaaaaaaaaaaaaaaaaaaaaaaaaaaaaaaaaaaaaaaaaaaaaaaaaaaaaaaaaaaaaa</a:t>
            </a:r>
            <a:r>
              <a:rPr lang="en-US" sz="880" dirty="0">
                <a:sym typeface="+mn-ea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endParaRPr lang="en-US" altLang="zh-CN" sz="8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WPS 演示</Application>
  <PresentationFormat/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黑体</vt:lpstr>
      <vt:lpstr>微软雅黑</vt:lpstr>
      <vt:lpstr>Arial Unicode MS</vt:lpstr>
      <vt:lpstr>锐字云字库行楷体1.0</vt:lpstr>
      <vt:lpstr>Adobe 仿宋 Std R</vt:lpstr>
      <vt:lpstr>隶书</vt:lpstr>
      <vt:lpstr>Adobe 楷体 Std R</vt:lpstr>
      <vt:lpstr>ＤＦ中太楷書体</vt:lpstr>
      <vt:lpstr>Adobe Gothic Std B</vt:lpstr>
      <vt:lpstr>DFGothic-EB</vt:lpstr>
      <vt:lpstr>造字工房力黑（非商用）常规体</vt:lpstr>
      <vt:lpstr>Exotc350 DmBd BT</vt:lpstr>
      <vt:lpstr>Exmouth</vt:lpstr>
      <vt:lpstr>Estrela Fulguria .1748.</vt:lpstr>
      <vt:lpstr>Copperplate Gothic Light</vt:lpstr>
      <vt:lpstr>Impact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ヤ湈湈亽·×</cp:lastModifiedBy>
  <cp:revision>27</cp:revision>
  <dcterms:created xsi:type="dcterms:W3CDTF">2012-09-14T09:49:00Z</dcterms:created>
  <dcterms:modified xsi:type="dcterms:W3CDTF">2019-02-17T03:00:28Z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