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D487-8960-42F3-8D17-50A2A0ECC24B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9F5-DF5E-449E-AA6E-9C11B9866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76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D487-8960-42F3-8D17-50A2A0ECC24B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9F5-DF5E-449E-AA6E-9C11B9866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63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D487-8960-42F3-8D17-50A2A0ECC24B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9F5-DF5E-449E-AA6E-9C11B9866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41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23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1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8" cy="68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9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D487-8960-42F3-8D17-50A2A0ECC24B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9F5-DF5E-449E-AA6E-9C11B9866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67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D487-8960-42F3-8D17-50A2A0ECC24B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9F5-DF5E-449E-AA6E-9C11B9866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05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D487-8960-42F3-8D17-50A2A0ECC24B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9F5-DF5E-449E-AA6E-9C11B9866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21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D487-8960-42F3-8D17-50A2A0ECC24B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9F5-DF5E-449E-AA6E-9C11B9866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43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D487-8960-42F3-8D17-50A2A0ECC24B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9F5-DF5E-449E-AA6E-9C11B9866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5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D487-8960-42F3-8D17-50A2A0ECC24B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9F5-DF5E-449E-AA6E-9C11B9866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6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1D487-8960-42F3-8D17-50A2A0ECC24B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69F5-DF5E-449E-AA6E-9C11B9866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4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5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1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272263878@qq.com</dc:creator>
  <cp:lastModifiedBy>272263878@qq.com</cp:lastModifiedBy>
  <cp:revision>3</cp:revision>
  <dcterms:created xsi:type="dcterms:W3CDTF">2019-06-24T08:29:24Z</dcterms:created>
  <dcterms:modified xsi:type="dcterms:W3CDTF">2019-10-08T09:29:53Z</dcterms:modified>
</cp:coreProperties>
</file>