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56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87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6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8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43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6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78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53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96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AFC5-F952-48F7-BCD7-310FD79EC34E}" type="datetimeFigureOut">
              <a:rPr lang="zh-CN" altLang="en-US" smtClean="0"/>
              <a:t>2019/3/4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9467-A299-45B6-8536-3BEFC424F5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86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E7E1F4D-4CCD-4834-9A20-19F42EC50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r>
              <a:rPr lang="zh-CN" altLang="en-US" dirty="0"/>
              <a:t>题目</a:t>
            </a: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067BA829-E291-4ED9-9CE5-3E82DDBFB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zh-CN" altLang="en-US" dirty="0"/>
              <a:t>姓名</a:t>
            </a:r>
            <a:endParaRPr lang="en-US" altLang="zh-CN" dirty="0"/>
          </a:p>
          <a:p>
            <a:r>
              <a:rPr lang="zh-CN" altLang="en-US" dirty="0"/>
              <a:t>单位</a:t>
            </a:r>
          </a:p>
        </p:txBody>
      </p:sp>
    </p:spTree>
    <p:extLst>
      <p:ext uri="{BB962C8B-B14F-4D97-AF65-F5344CB8AC3E}">
        <p14:creationId xmlns:p14="http://schemas.microsoft.com/office/powerpoint/2010/main" val="294725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55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宽屏</PresentationFormat>
  <Paragraphs>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题目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4</cp:revision>
  <dcterms:created xsi:type="dcterms:W3CDTF">2019-02-26T08:32:47Z</dcterms:created>
  <dcterms:modified xsi:type="dcterms:W3CDTF">2019-03-04T09:53:30Z</dcterms:modified>
</cp:coreProperties>
</file>