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锐企视觉</cp:lastModifiedBy>
  <cp:revision>2</cp:revision>
  <dcterms:created xsi:type="dcterms:W3CDTF">2020-10-06T06:25:00Z</dcterms:created>
  <dcterms:modified xsi:type="dcterms:W3CDTF">2020-10-06T06:26:08Z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