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Campus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" y="-41910"/>
            <a:ext cx="12187555" cy="69100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方正书宋_GBK</vt:lpstr>
      <vt:lpstr>Wingdings</vt:lpstr>
      <vt:lpstr>宋体</vt:lpstr>
      <vt:lpstr>Arial Unicode MS</vt:lpstr>
      <vt:lpstr>Calibri Light</vt:lpstr>
      <vt:lpstr>Helvetica Neue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chenchen</dc:creator>
  <cp:lastModifiedBy>chenchen</cp:lastModifiedBy>
  <cp:revision>1</cp:revision>
  <dcterms:created xsi:type="dcterms:W3CDTF">2020-02-07T05:52:22Z</dcterms:created>
  <dcterms:modified xsi:type="dcterms:W3CDTF">2020-02-07T05:52:22Z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2052-1.1.0.1454</vt:lpwstr>
  </property>
</Properties>
</file>