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61" r:id="rId4"/>
    <p:sldId id="262" r:id="rId5"/>
    <p:sldId id="263" r:id="rId6"/>
    <p:sldId id="259" r:id="rId7"/>
    <p:sldId id="256" r:id="rId8"/>
    <p:sldId id="260" r:id="rId9"/>
    <p:sldId id="267"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170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F9359A6A-C84E-4443-AFFC-488D1DA1C6C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428BBE5-1B82-489A-9F5E-781A77284ECF}"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F9359A6A-C84E-4443-AFFC-488D1DA1C6C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428BBE5-1B82-489A-9F5E-781A77284EC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F9359A6A-C84E-4443-AFFC-488D1DA1C6C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428BBE5-1B82-489A-9F5E-781A77284ECF}"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7FB37009-A495-42D6-800B-1466D5A88AC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66E4ECA-B30F-49CF-93C4-B60D6F728688}"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7FB37009-A495-42D6-800B-1466D5A88AC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66E4ECA-B30F-49CF-93C4-B60D6F728688}"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9"/>
            <a:ext cx="7886700" cy="2852737"/>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7FB37009-A495-42D6-800B-1466D5A88AC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66E4ECA-B30F-49CF-93C4-B60D6F728688}"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28650" y="1825625"/>
            <a:ext cx="38862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4629150" y="1825625"/>
            <a:ext cx="38862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7FB37009-A495-42D6-800B-1466D5A88AC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66E4ECA-B30F-49CF-93C4-B60D6F728688}"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6"/>
            <a:ext cx="78867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29842" y="2505075"/>
            <a:ext cx="3868340"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29150" y="2505075"/>
            <a:ext cx="3887391"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7FB37009-A495-42D6-800B-1466D5A88ACD}"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66E4ECA-B30F-49CF-93C4-B60D6F728688}"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7FB37009-A495-42D6-800B-1466D5A88ACD}"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66E4ECA-B30F-49CF-93C4-B60D6F728688}"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FB37009-A495-42D6-800B-1466D5A88ACD}"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66E4ECA-B30F-49CF-93C4-B60D6F728688}"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a:t>单击此处编辑母版标题样式</a:t>
            </a:r>
            <a:endParaRPr lang="zh-CN" altLang="en-US"/>
          </a:p>
        </p:txBody>
      </p:sp>
      <p:sp>
        <p:nvSpPr>
          <p:cNvPr id="3" name="内容占位符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7FB37009-A495-42D6-800B-1466D5A88AC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66E4ECA-B30F-49CF-93C4-B60D6F728688}"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F9359A6A-C84E-4443-AFFC-488D1DA1C6C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428BBE5-1B82-489A-9F5E-781A77284ECF}"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7FB37009-A495-42D6-800B-1466D5A88AC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66E4ECA-B30F-49CF-93C4-B60D6F728688}"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7FB37009-A495-42D6-800B-1466D5A88AC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66E4ECA-B30F-49CF-93C4-B60D6F728688}"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28650" y="365125"/>
            <a:ext cx="5800725"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7FB37009-A495-42D6-800B-1466D5A88AC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66E4ECA-B30F-49CF-93C4-B60D6F728688}"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F9359A6A-C84E-4443-AFFC-488D1DA1C6C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428BBE5-1B82-489A-9F5E-781A77284ECF}"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Date Placeholder 4"/>
          <p:cNvSpPr>
            <a:spLocks noGrp="1"/>
          </p:cNvSpPr>
          <p:nvPr>
            <p:ph type="dt" sz="half" idx="10"/>
          </p:nvPr>
        </p:nvSpPr>
        <p:spPr/>
        <p:txBody>
          <a:bodyPr/>
          <a:lstStyle/>
          <a:p>
            <a:fld id="{F9359A6A-C84E-4443-AFFC-488D1DA1C6C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428BBE5-1B82-489A-9F5E-781A77284EC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629842" y="2505075"/>
            <a:ext cx="3868340"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4629150" y="2505075"/>
            <a:ext cx="3887391"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6"/>
          <p:cNvSpPr>
            <a:spLocks noGrp="1"/>
          </p:cNvSpPr>
          <p:nvPr>
            <p:ph type="dt" sz="half" idx="10"/>
          </p:nvPr>
        </p:nvSpPr>
        <p:spPr/>
        <p:txBody>
          <a:bodyPr/>
          <a:lstStyle/>
          <a:p>
            <a:fld id="{F9359A6A-C84E-4443-AFFC-488D1DA1C6C5}"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3428BBE5-1B82-489A-9F5E-781A77284EC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F9359A6A-C84E-4443-AFFC-488D1DA1C6C5}"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3428BBE5-1B82-489A-9F5E-781A77284EC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359A6A-C84E-4443-AFFC-488D1DA1C6C5}"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428BBE5-1B82-489A-9F5E-781A77284EC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F9359A6A-C84E-4443-AFFC-488D1DA1C6C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428BBE5-1B82-489A-9F5E-781A77284EC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F9359A6A-C84E-4443-AFFC-488D1DA1C6C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428BBE5-1B82-489A-9F5E-781A77284EC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359A6A-C84E-4443-AFFC-488D1DA1C6C5}" type="datetimeFigureOut">
              <a:rPr lang="zh-CN" altLang="en-US" smtClean="0"/>
            </a:fld>
            <a:endParaRPr lang="zh-CN"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28BBE5-1B82-489A-9F5E-781A77284EC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FB37009-A495-42D6-800B-1466D5A88ACD}" type="datetimeFigureOut">
              <a:rPr lang="zh-CN" altLang="en-US" smtClean="0"/>
            </a:fld>
            <a:endParaRPr lang="zh-CN" altLang="en-US"/>
          </a:p>
        </p:txBody>
      </p:sp>
      <p:sp>
        <p:nvSpPr>
          <p:cNvPr id="5" name="页脚占位符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66E4ECA-B30F-49CF-93C4-B60D6F728688}"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699023"/>
            <a:ext cx="6858000" cy="358378"/>
          </a:xfrm>
        </p:spPr>
        <p:txBody>
          <a:bodyPr>
            <a:noAutofit/>
          </a:bodyPr>
          <a:lstStyle/>
          <a:p>
            <a:r>
              <a:rPr lang="zh-CN" altLang="en-US" sz="1800" b="1" dirty="0"/>
              <a:t>通过会务通后台会议模块下创建视频录制房间</a:t>
            </a:r>
            <a:endParaRPr lang="zh-CN" altLang="en-US" sz="1800" b="1" dirty="0"/>
          </a:p>
        </p:txBody>
      </p:sp>
      <p:sp>
        <p:nvSpPr>
          <p:cNvPr id="3" name="副标题 2"/>
          <p:cNvSpPr>
            <a:spLocks noGrp="1"/>
          </p:cNvSpPr>
          <p:nvPr>
            <p:ph type="subTitle" idx="1"/>
          </p:nvPr>
        </p:nvSpPr>
        <p:spPr/>
        <p:txBody>
          <a:bodyPr/>
          <a:lstStyle/>
          <a:p>
            <a:endParaRPr lang="zh-CN" altLang="en-US"/>
          </a:p>
        </p:txBody>
      </p:sp>
      <p:pic>
        <p:nvPicPr>
          <p:cNvPr id="5" name="图片 4"/>
          <p:cNvPicPr>
            <a:picLocks noChangeAspect="1"/>
          </p:cNvPicPr>
          <p:nvPr/>
        </p:nvPicPr>
        <p:blipFill>
          <a:blip r:embed="rId1"/>
          <a:stretch>
            <a:fillRect/>
          </a:stretch>
        </p:blipFill>
        <p:spPr>
          <a:xfrm>
            <a:off x="-6350" y="2317115"/>
            <a:ext cx="4326255" cy="2241550"/>
          </a:xfrm>
          <a:prstGeom prst="rect">
            <a:avLst/>
          </a:prstGeom>
        </p:spPr>
      </p:pic>
      <p:pic>
        <p:nvPicPr>
          <p:cNvPr id="6" name="图片 5"/>
          <p:cNvPicPr>
            <a:picLocks noChangeAspect="1"/>
          </p:cNvPicPr>
          <p:nvPr/>
        </p:nvPicPr>
        <p:blipFill>
          <a:blip r:embed="rId2"/>
          <a:stretch>
            <a:fillRect/>
          </a:stretch>
        </p:blipFill>
        <p:spPr>
          <a:xfrm>
            <a:off x="4319270" y="2317115"/>
            <a:ext cx="4855210" cy="219964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增加选项</a:t>
            </a:r>
            <a:endParaRPr lang="zh-CN" altLang="en-US" dirty="0"/>
          </a:p>
        </p:txBody>
      </p:sp>
      <p:sp>
        <p:nvSpPr>
          <p:cNvPr id="3" name="内容占位符 2"/>
          <p:cNvSpPr>
            <a:spLocks noGrp="1"/>
          </p:cNvSpPr>
          <p:nvPr>
            <p:ph idx="1"/>
          </p:nvPr>
        </p:nvSpPr>
        <p:spPr/>
        <p:txBody>
          <a:bodyPr>
            <a:normAutofit/>
          </a:bodyPr>
          <a:lstStyle/>
          <a:p>
            <a:r>
              <a:rPr lang="zh-CN" altLang="en-US" dirty="0"/>
              <a:t>房间</a:t>
            </a:r>
            <a:r>
              <a:rPr lang="zh-CN" altLang="en-US" dirty="0"/>
              <a:t>标题</a:t>
            </a:r>
            <a:endParaRPr lang="en-US" altLang="zh-CN" dirty="0"/>
          </a:p>
          <a:p>
            <a:r>
              <a:rPr lang="zh-CN" altLang="en-US" dirty="0"/>
              <a:t>开始时间</a:t>
            </a:r>
            <a:endParaRPr lang="en-US" altLang="zh-CN" dirty="0"/>
          </a:p>
          <a:p>
            <a:r>
              <a:rPr lang="zh-CN" altLang="en-US" dirty="0"/>
              <a:t>结束时间</a:t>
            </a:r>
            <a:endParaRPr lang="en-US" altLang="zh-CN" dirty="0"/>
          </a:p>
          <a:p>
            <a:r>
              <a:rPr lang="zh-CN" altLang="en-US" dirty="0"/>
              <a:t>直播背景图</a:t>
            </a:r>
            <a:r>
              <a:rPr lang="en-US" altLang="zh-CN" dirty="0"/>
              <a:t>--------</a:t>
            </a:r>
            <a:r>
              <a:rPr lang="zh-CN" altLang="en-US" dirty="0"/>
              <a:t>直播出去的背景底图</a:t>
            </a:r>
            <a:endParaRPr lang="en-US" altLang="zh-CN" dirty="0"/>
          </a:p>
          <a:p>
            <a:r>
              <a:rPr lang="zh-CN" altLang="en-US" dirty="0"/>
              <a:t>软件背景图</a:t>
            </a:r>
            <a:r>
              <a:rPr lang="en-US" altLang="zh-CN" dirty="0"/>
              <a:t>--------</a:t>
            </a:r>
            <a:r>
              <a:rPr lang="zh-CN" altLang="en-US" dirty="0"/>
              <a:t>视频录制</a:t>
            </a:r>
            <a:r>
              <a:rPr lang="zh-CN" altLang="en-US" dirty="0"/>
              <a:t>软件的整体背景图</a:t>
            </a:r>
            <a:endParaRPr lang="en-US" altLang="zh-CN" dirty="0"/>
          </a:p>
          <a:p>
            <a:r>
              <a:rPr lang="zh-CN" altLang="en-US" dirty="0"/>
              <a:t>关联的直播</a:t>
            </a:r>
            <a:r>
              <a:rPr lang="en-US" altLang="zh-CN" dirty="0"/>
              <a:t>--------</a:t>
            </a:r>
            <a:r>
              <a:rPr lang="zh-CN" altLang="en-US" dirty="0">
                <a:solidFill>
                  <a:srgbClr val="FF0000"/>
                </a:solidFill>
              </a:rPr>
              <a:t>在会务通平台增加的直播信息</a:t>
            </a:r>
            <a:endParaRPr lang="en-US" altLang="zh-CN" dirty="0">
              <a:solidFill>
                <a:srgbClr val="FF0000"/>
              </a:solidFill>
            </a:endParaRPr>
          </a:p>
          <a:p>
            <a:r>
              <a:rPr lang="zh-CN" altLang="en-US" dirty="0"/>
              <a:t>状态</a:t>
            </a:r>
            <a:endParaRPr lang="en-US" altLang="zh-CN" dirty="0"/>
          </a:p>
          <a:p>
            <a:endParaRPr lang="en-US" altLang="zh-CN" dirty="0"/>
          </a:p>
          <a:p>
            <a:pPr marL="0" indent="0">
              <a:buNone/>
            </a:pPr>
            <a:r>
              <a:rPr lang="en-US" altLang="zh-CN" dirty="0"/>
              <a:t>  </a:t>
            </a:r>
            <a:endParaRPr lang="en-US" altLang="zh-CN" sz="1350" dirty="0">
              <a:solidFill>
                <a:srgbClr val="666666"/>
              </a:solidFill>
              <a:latin typeface="微软雅黑" panose="020B0503020204020204" pitchFamily="34" charset="-122"/>
              <a:ea typeface="微软雅黑" panose="020B0503020204020204" pitchFamily="34" charset="-122"/>
            </a:endParaRPr>
          </a:p>
          <a:p>
            <a:pPr marL="0" indent="0">
              <a:buNone/>
            </a:pPr>
            <a:r>
              <a:rPr lang="en-US" altLang="zh-CN" sz="1350" dirty="0">
                <a:solidFill>
                  <a:srgbClr val="666666"/>
                </a:solidFill>
                <a:latin typeface="微软雅黑" panose="020B0503020204020204" pitchFamily="34" charset="-122"/>
                <a:ea typeface="微软雅黑" panose="020B0503020204020204" pitchFamily="34" charset="-122"/>
              </a:rPr>
              <a:t> </a:t>
            </a:r>
            <a:endParaRPr lang="en-US" altLang="zh-CN" sz="1350" dirty="0">
              <a:solidFill>
                <a:srgbClr val="666666"/>
              </a:solidFill>
              <a:latin typeface="微软雅黑" panose="020B0503020204020204" pitchFamily="34" charset="-122"/>
              <a:ea typeface="微软雅黑" panose="020B0503020204020204" pitchFamily="34" charset="-122"/>
            </a:endParaRPr>
          </a:p>
          <a:p>
            <a:pPr marL="0" indent="0">
              <a:buNone/>
            </a:pPr>
            <a:r>
              <a:rPr lang="en-US" altLang="zh-CN" sz="1350" dirty="0">
                <a:solidFill>
                  <a:srgbClr val="666666"/>
                </a:solidFill>
                <a:latin typeface="微软雅黑" panose="020B0503020204020204" pitchFamily="34" charset="-122"/>
                <a:ea typeface="微软雅黑" panose="020B0503020204020204" pitchFamily="34" charset="-122"/>
              </a:rPr>
              <a:t>	</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ChangeAspect="1"/>
          </p:cNvPicPr>
          <p:nvPr>
            <p:ph idx="1"/>
          </p:nvPr>
        </p:nvPicPr>
        <p:blipFill>
          <a:blip r:embed="rId1"/>
          <a:stretch>
            <a:fillRect/>
          </a:stretch>
        </p:blipFill>
        <p:spPr>
          <a:xfrm>
            <a:off x="1423670" y="1834515"/>
            <a:ext cx="6026150" cy="297561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1"/>
          <a:stretch>
            <a:fillRect/>
          </a:stretch>
        </p:blipFill>
        <p:spPr>
          <a:xfrm>
            <a:off x="6301446" y="1494634"/>
            <a:ext cx="2348872" cy="3868731"/>
          </a:xfrm>
          <a:prstGeom prst="rect">
            <a:avLst/>
          </a:prstGeom>
        </p:spPr>
      </p:pic>
      <p:sp>
        <p:nvSpPr>
          <p:cNvPr id="6" name="文本框 5"/>
          <p:cNvSpPr txBox="1"/>
          <p:nvPr/>
        </p:nvSpPr>
        <p:spPr>
          <a:xfrm>
            <a:off x="663606" y="1236770"/>
            <a:ext cx="1198486" cy="300082"/>
          </a:xfrm>
          <a:prstGeom prst="rect">
            <a:avLst/>
          </a:prstGeom>
          <a:noFill/>
        </p:spPr>
        <p:txBody>
          <a:bodyPr wrap="square" rtlCol="0">
            <a:spAutoFit/>
          </a:bodyPr>
          <a:lstStyle/>
          <a:p>
            <a:r>
              <a:rPr lang="zh-CN" altLang="en-US" sz="1350" dirty="0"/>
              <a:t>安装软件</a:t>
            </a:r>
            <a:endParaRPr lang="zh-CN" altLang="en-US" sz="1350" dirty="0"/>
          </a:p>
        </p:txBody>
      </p:sp>
      <p:sp>
        <p:nvSpPr>
          <p:cNvPr id="7" name="文本框 6"/>
          <p:cNvSpPr txBox="1"/>
          <p:nvPr/>
        </p:nvSpPr>
        <p:spPr>
          <a:xfrm>
            <a:off x="2471460" y="1185793"/>
            <a:ext cx="3907147" cy="300082"/>
          </a:xfrm>
          <a:prstGeom prst="rect">
            <a:avLst/>
          </a:prstGeom>
          <a:noFill/>
        </p:spPr>
        <p:txBody>
          <a:bodyPr wrap="square" rtlCol="0">
            <a:spAutoFit/>
          </a:bodyPr>
          <a:lstStyle/>
          <a:p>
            <a:r>
              <a:rPr lang="zh-CN" altLang="en-US" sz="1350" dirty="0"/>
              <a:t>双击软件安装包会自动进行安装</a:t>
            </a:r>
            <a:endParaRPr lang="zh-CN" altLang="en-US" sz="1350" dirty="0"/>
          </a:p>
        </p:txBody>
      </p:sp>
      <p:sp>
        <p:nvSpPr>
          <p:cNvPr id="10" name="文本框 9"/>
          <p:cNvSpPr txBox="1"/>
          <p:nvPr/>
        </p:nvSpPr>
        <p:spPr>
          <a:xfrm>
            <a:off x="5753979" y="1185793"/>
            <a:ext cx="3907147" cy="300082"/>
          </a:xfrm>
          <a:prstGeom prst="rect">
            <a:avLst/>
          </a:prstGeom>
          <a:noFill/>
        </p:spPr>
        <p:txBody>
          <a:bodyPr wrap="square" rtlCol="0">
            <a:spAutoFit/>
          </a:bodyPr>
          <a:lstStyle/>
          <a:p>
            <a:r>
              <a:rPr lang="zh-CN" altLang="en-US" sz="1350" dirty="0"/>
              <a:t>安装完成后系统会自动打开软件登录窗口</a:t>
            </a:r>
            <a:endParaRPr lang="zh-CN" altLang="en-US" sz="1350" dirty="0"/>
          </a:p>
        </p:txBody>
      </p:sp>
      <p:sp>
        <p:nvSpPr>
          <p:cNvPr id="15" name="文本框 14"/>
          <p:cNvSpPr txBox="1"/>
          <p:nvPr/>
        </p:nvSpPr>
        <p:spPr>
          <a:xfrm>
            <a:off x="6951216" y="2495792"/>
            <a:ext cx="1699103" cy="230832"/>
          </a:xfrm>
          <a:prstGeom prst="rect">
            <a:avLst/>
          </a:prstGeom>
          <a:noFill/>
        </p:spPr>
        <p:txBody>
          <a:bodyPr wrap="square" rtlCol="0">
            <a:spAutoFit/>
          </a:bodyPr>
          <a:lstStyle/>
          <a:p>
            <a:r>
              <a:rPr lang="zh-CN" altLang="en-US" sz="900" dirty="0">
                <a:solidFill>
                  <a:srgbClr val="FF0000"/>
                </a:solidFill>
              </a:rPr>
              <a:t>会务通平台用户名</a:t>
            </a:r>
            <a:endParaRPr lang="zh-CN" altLang="en-US" sz="900" dirty="0">
              <a:solidFill>
                <a:srgbClr val="FF0000"/>
              </a:solidFill>
            </a:endParaRPr>
          </a:p>
        </p:txBody>
      </p:sp>
      <p:sp>
        <p:nvSpPr>
          <p:cNvPr id="18" name="文本框 17"/>
          <p:cNvSpPr txBox="1"/>
          <p:nvPr/>
        </p:nvSpPr>
        <p:spPr>
          <a:xfrm>
            <a:off x="6951215" y="2935482"/>
            <a:ext cx="1699103" cy="230832"/>
          </a:xfrm>
          <a:prstGeom prst="rect">
            <a:avLst/>
          </a:prstGeom>
          <a:noFill/>
        </p:spPr>
        <p:txBody>
          <a:bodyPr wrap="square" rtlCol="0">
            <a:spAutoFit/>
          </a:bodyPr>
          <a:lstStyle/>
          <a:p>
            <a:r>
              <a:rPr lang="zh-CN" altLang="en-US" sz="900" dirty="0">
                <a:solidFill>
                  <a:srgbClr val="FF0000"/>
                </a:solidFill>
              </a:rPr>
              <a:t>会务通平台密码</a:t>
            </a:r>
            <a:endParaRPr lang="zh-CN" altLang="en-US" sz="900" dirty="0">
              <a:solidFill>
                <a:srgbClr val="FF0000"/>
              </a:solidFill>
            </a:endParaRPr>
          </a:p>
        </p:txBody>
      </p:sp>
      <p:sp>
        <p:nvSpPr>
          <p:cNvPr id="19" name="文本框 18"/>
          <p:cNvSpPr txBox="1"/>
          <p:nvPr/>
        </p:nvSpPr>
        <p:spPr>
          <a:xfrm>
            <a:off x="6951215" y="3296849"/>
            <a:ext cx="1699103" cy="230832"/>
          </a:xfrm>
          <a:prstGeom prst="rect">
            <a:avLst/>
          </a:prstGeom>
          <a:noFill/>
        </p:spPr>
        <p:txBody>
          <a:bodyPr wrap="square" rtlCol="0">
            <a:spAutoFit/>
          </a:bodyPr>
          <a:lstStyle/>
          <a:p>
            <a:r>
              <a:rPr lang="zh-CN" altLang="en-US" sz="900" dirty="0">
                <a:solidFill>
                  <a:srgbClr val="FF0000"/>
                </a:solidFill>
              </a:rPr>
              <a:t>会务通平台后台生成的房间号</a:t>
            </a:r>
            <a:endParaRPr lang="zh-CN" altLang="en-US" sz="900" dirty="0">
              <a:solidFill>
                <a:srgbClr val="FF0000"/>
              </a:solidFill>
            </a:endParaRPr>
          </a:p>
        </p:txBody>
      </p:sp>
      <p:pic>
        <p:nvPicPr>
          <p:cNvPr id="8" name="图片 7"/>
          <p:cNvPicPr>
            <a:picLocks noChangeAspect="1"/>
          </p:cNvPicPr>
          <p:nvPr/>
        </p:nvPicPr>
        <p:blipFill>
          <a:blip r:embed="rId2"/>
          <a:stretch>
            <a:fillRect/>
          </a:stretch>
        </p:blipFill>
        <p:spPr>
          <a:xfrm>
            <a:off x="493681" y="1694734"/>
            <a:ext cx="1181100" cy="1362075"/>
          </a:xfrm>
          <a:prstGeom prst="rect">
            <a:avLst/>
          </a:prstGeom>
        </p:spPr>
      </p:pic>
      <p:pic>
        <p:nvPicPr>
          <p:cNvPr id="13" name="图片 12"/>
          <p:cNvPicPr>
            <a:picLocks noChangeAspect="1"/>
          </p:cNvPicPr>
          <p:nvPr/>
        </p:nvPicPr>
        <p:blipFill>
          <a:blip r:embed="rId3"/>
          <a:stretch>
            <a:fillRect/>
          </a:stretch>
        </p:blipFill>
        <p:spPr>
          <a:xfrm>
            <a:off x="2134744" y="1725669"/>
            <a:ext cx="3375525" cy="1687763"/>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699023"/>
            <a:ext cx="6858000" cy="616385"/>
          </a:xfrm>
        </p:spPr>
        <p:txBody>
          <a:bodyPr>
            <a:normAutofit fontScale="90000"/>
          </a:bodyPr>
          <a:lstStyle/>
          <a:p>
            <a:r>
              <a:rPr lang="en-US" altLang="zh-CN" dirty="0"/>
              <a:t> </a:t>
            </a:r>
            <a:endParaRPr lang="zh-CN" altLang="en-US" dirty="0"/>
          </a:p>
        </p:txBody>
      </p:sp>
      <p:sp>
        <p:nvSpPr>
          <p:cNvPr id="3" name="副标题 2"/>
          <p:cNvSpPr>
            <a:spLocks noGrp="1"/>
          </p:cNvSpPr>
          <p:nvPr>
            <p:ph type="subTitle" idx="1"/>
          </p:nvPr>
        </p:nvSpPr>
        <p:spPr>
          <a:xfrm>
            <a:off x="106532" y="2123773"/>
            <a:ext cx="3835805" cy="2627080"/>
          </a:xfrm>
        </p:spPr>
        <p:txBody>
          <a:bodyPr>
            <a:normAutofit/>
          </a:bodyPr>
          <a:lstStyle/>
          <a:p>
            <a:r>
              <a:rPr lang="zh-CN" altLang="en-US" sz="1800" dirty="0"/>
              <a:t>操作步骤</a:t>
            </a:r>
            <a:endParaRPr lang="en-US" altLang="zh-CN" sz="1800" dirty="0"/>
          </a:p>
          <a:p>
            <a:pPr algn="l"/>
            <a:r>
              <a:rPr lang="en-US" altLang="zh-CN" sz="1800" dirty="0"/>
              <a:t>1.</a:t>
            </a:r>
            <a:r>
              <a:rPr lang="zh-CN" altLang="en-US" sz="1800" dirty="0"/>
              <a:t>先打开课件</a:t>
            </a:r>
            <a:endParaRPr lang="en-US" altLang="zh-CN" sz="1800" dirty="0"/>
          </a:p>
          <a:p>
            <a:pPr algn="l"/>
            <a:r>
              <a:rPr lang="en-US" altLang="zh-CN" sz="1800" dirty="0"/>
              <a:t>2.</a:t>
            </a:r>
            <a:r>
              <a:rPr lang="zh-CN" altLang="en-US" sz="1800" dirty="0"/>
              <a:t>点击下方录制按钮即可录制</a:t>
            </a:r>
            <a:endParaRPr lang="en-US" altLang="zh-CN" sz="1800" dirty="0"/>
          </a:p>
          <a:p>
            <a:pPr algn="l"/>
            <a:r>
              <a:rPr lang="en-US" altLang="zh-CN" sz="1800" dirty="0"/>
              <a:t>3.</a:t>
            </a:r>
            <a:r>
              <a:rPr lang="zh-CN" altLang="en-US" sz="1800" dirty="0"/>
              <a:t>录制完成的视频可在个人中心查看</a:t>
            </a:r>
            <a:endParaRPr lang="en-US" altLang="zh-CN" sz="1800" dirty="0"/>
          </a:p>
          <a:p>
            <a:pPr algn="l"/>
            <a:r>
              <a:rPr lang="en-US" altLang="zh-CN" sz="1800" dirty="0"/>
              <a:t>4.</a:t>
            </a:r>
            <a:r>
              <a:rPr lang="zh-CN" altLang="en-US" sz="1800" dirty="0"/>
              <a:t>如果需要录制过程中显示姓名和单位，请选择头像窗口右下角选择设置成主讲即可</a:t>
            </a:r>
            <a:endParaRPr lang="en-US" altLang="zh-CN" sz="1800" dirty="0"/>
          </a:p>
        </p:txBody>
      </p:sp>
      <p:pic>
        <p:nvPicPr>
          <p:cNvPr id="8" name="图片 7"/>
          <p:cNvPicPr>
            <a:picLocks noChangeAspect="1"/>
          </p:cNvPicPr>
          <p:nvPr/>
        </p:nvPicPr>
        <p:blipFill>
          <a:blip r:embed="rId1"/>
          <a:stretch>
            <a:fillRect/>
          </a:stretch>
        </p:blipFill>
        <p:spPr>
          <a:xfrm>
            <a:off x="3844030" y="2224407"/>
            <a:ext cx="4864963" cy="262708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注意事项</a:t>
            </a:r>
            <a:endParaRPr lang="zh-CN" altLang="en-US" dirty="0"/>
          </a:p>
        </p:txBody>
      </p:sp>
      <p:sp>
        <p:nvSpPr>
          <p:cNvPr id="3" name="内容占位符 2"/>
          <p:cNvSpPr>
            <a:spLocks noGrp="1"/>
          </p:cNvSpPr>
          <p:nvPr>
            <p:ph idx="1"/>
          </p:nvPr>
        </p:nvSpPr>
        <p:spPr/>
        <p:txBody>
          <a:bodyPr/>
          <a:lstStyle/>
          <a:p>
            <a:r>
              <a:rPr lang="zh-CN" altLang="en-US" dirty="0"/>
              <a:t>有部分电脑安装</a:t>
            </a:r>
            <a:r>
              <a:rPr lang="en-US" altLang="zh-CN" dirty="0"/>
              <a:t>360</a:t>
            </a:r>
            <a:r>
              <a:rPr lang="zh-CN" altLang="en-US" dirty="0"/>
              <a:t>后有误报的情况。出现这种情况选择运行即可。</a:t>
            </a:r>
            <a:endParaRPr lang="en-US" altLang="zh-CN" dirty="0"/>
          </a:p>
          <a:p>
            <a:r>
              <a:rPr lang="en-US" altLang="zh-CN" dirty="0"/>
              <a:t>MAC</a:t>
            </a:r>
            <a:r>
              <a:rPr lang="zh-CN" altLang="en-US" dirty="0"/>
              <a:t>电脑在安装和使用过程中需要开启摄像头和桌面录屏权限。这个权限会自动弹出。弹出后请选择允许即可</a:t>
            </a:r>
            <a:r>
              <a:rPr lang="en-US" altLang="zh-CN" dirty="0"/>
              <a:t>,</a:t>
            </a:r>
            <a:r>
              <a:rPr lang="zh-CN" altLang="en-US" dirty="0"/>
              <a:t>如下图。</a:t>
            </a:r>
            <a:endParaRPr lang="zh-CN" altLang="en-US" dirty="0"/>
          </a:p>
        </p:txBody>
      </p:sp>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28651" y="4067591"/>
            <a:ext cx="2824764" cy="1216297"/>
          </a:xfrm>
          <a:prstGeom prst="rect">
            <a:avLst/>
          </a:prstGeom>
        </p:spPr>
      </p:pic>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0147" y="4067591"/>
            <a:ext cx="2888849" cy="1161959"/>
          </a:xfrm>
          <a:prstGeom prst="rect">
            <a:avLst/>
          </a:prstGeom>
        </p:spPr>
      </p:pic>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649" y="5321017"/>
            <a:ext cx="2582430" cy="1115263"/>
          </a:xfrm>
          <a:prstGeom prst="rect">
            <a:avLst/>
          </a:prstGeom>
        </p:spPr>
      </p:pic>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0846" y="5522411"/>
            <a:ext cx="2152835" cy="883559"/>
          </a:xfrm>
          <a:prstGeom prst="rect">
            <a:avLst/>
          </a:prstGeom>
        </p:spPr>
      </p:pic>
      <p:pic>
        <p:nvPicPr>
          <p:cNvPr id="13" name="图片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63448" y="5326273"/>
            <a:ext cx="2752215" cy="127583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735965" y="643255"/>
            <a:ext cx="1955165" cy="368300"/>
          </a:xfrm>
          <a:prstGeom prst="rect">
            <a:avLst/>
          </a:prstGeom>
          <a:noFill/>
        </p:spPr>
        <p:txBody>
          <a:bodyPr wrap="square" rtlCol="0">
            <a:spAutoFit/>
          </a:bodyPr>
          <a:p>
            <a:r>
              <a:rPr lang="zh-CN" altLang="en-US"/>
              <a:t>下载</a:t>
            </a:r>
            <a:r>
              <a:rPr lang="zh-CN" altLang="en-US"/>
              <a:t>录制视频</a:t>
            </a:r>
            <a:endParaRPr lang="zh-CN" altLang="en-US"/>
          </a:p>
        </p:txBody>
      </p:sp>
      <p:sp>
        <p:nvSpPr>
          <p:cNvPr id="3" name="文本框 2"/>
          <p:cNvSpPr txBox="1"/>
          <p:nvPr/>
        </p:nvSpPr>
        <p:spPr>
          <a:xfrm>
            <a:off x="1130300" y="1288415"/>
            <a:ext cx="7367270" cy="1198880"/>
          </a:xfrm>
          <a:prstGeom prst="rect">
            <a:avLst/>
          </a:prstGeom>
          <a:noFill/>
        </p:spPr>
        <p:txBody>
          <a:bodyPr wrap="square" rtlCol="0">
            <a:spAutoFit/>
          </a:bodyPr>
          <a:p>
            <a:r>
              <a:rPr lang="en-US" altLang="zh-CN"/>
              <a:t>1</a:t>
            </a:r>
            <a:r>
              <a:rPr lang="zh-CN" altLang="en-US"/>
              <a:t>、使用录制账号登录会议前台界面进入个人中心</a:t>
            </a:r>
            <a:endParaRPr lang="zh-CN" altLang="en-US"/>
          </a:p>
          <a:p>
            <a:r>
              <a:rPr lang="en-US" altLang="zh-CN"/>
              <a:t>2</a:t>
            </a:r>
            <a:r>
              <a:rPr lang="zh-CN" altLang="en-US"/>
              <a:t>、点击个人中心的录制视频下载菜单进入下载界面，选择录制视频的直播间进行检索获取录制视频信息点击下载按钮进行下载</a:t>
            </a:r>
            <a:endParaRPr lang="zh-CN" altLang="en-US"/>
          </a:p>
          <a:p>
            <a:endParaRPr lang="zh-CN" altLang="en-US"/>
          </a:p>
        </p:txBody>
      </p:sp>
      <p:pic>
        <p:nvPicPr>
          <p:cNvPr id="5" name="图片 4"/>
          <p:cNvPicPr>
            <a:picLocks noChangeAspect="1"/>
          </p:cNvPicPr>
          <p:nvPr/>
        </p:nvPicPr>
        <p:blipFill>
          <a:blip r:embed="rId1"/>
          <a:stretch>
            <a:fillRect/>
          </a:stretch>
        </p:blipFill>
        <p:spPr>
          <a:xfrm>
            <a:off x="805815" y="2301875"/>
            <a:ext cx="7781925" cy="4129405"/>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433</Words>
  <Application>WPS 演示</Application>
  <PresentationFormat>全屏显示(4:3)</PresentationFormat>
  <Paragraphs>47</Paragraphs>
  <Slides>7</Slides>
  <Notes>0</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7</vt:i4>
      </vt:variant>
    </vt:vector>
  </HeadingPairs>
  <TitlesOfParts>
    <vt:vector size="17" baseType="lpstr">
      <vt:lpstr>Arial</vt:lpstr>
      <vt:lpstr>宋体</vt:lpstr>
      <vt:lpstr>Wingdings</vt:lpstr>
      <vt:lpstr>微软雅黑</vt:lpstr>
      <vt:lpstr>等线 Light</vt:lpstr>
      <vt:lpstr>等线</vt:lpstr>
      <vt:lpstr>Arial Unicode MS</vt:lpstr>
      <vt:lpstr>Calibri</vt:lpstr>
      <vt:lpstr>Office 主题​​</vt:lpstr>
      <vt:lpstr>1_Office 主题​​</vt:lpstr>
      <vt:lpstr>通过会务通后台会议模块下创建视频会议</vt:lpstr>
      <vt:lpstr>增加选项</vt:lpstr>
      <vt:lpstr>PowerPoint 演示文稿</vt:lpstr>
      <vt:lpstr>PowerPoint 演示文稿</vt:lpstr>
      <vt:lpstr> </vt:lpstr>
      <vt:lpstr>注意事项</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zchjun@126.com</dc:creator>
  <cp:lastModifiedBy>undefined</cp:lastModifiedBy>
  <cp:revision>31</cp:revision>
  <dcterms:created xsi:type="dcterms:W3CDTF">2020-09-22T07:09:00Z</dcterms:created>
  <dcterms:modified xsi:type="dcterms:W3CDTF">2020-10-13T07:45:48Z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2052-11.1.0.9192</vt:lpwstr>
  </property>
</Properties>
</file>