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25" d="100"/>
          <a:sy n="25" d="100"/>
        </p:scale>
        <p:origin x="1200" y="1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=""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=""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=""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=""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=""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=""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xtzj</cp:lastModifiedBy>
  <cp:revision>42</cp:revision>
  <dcterms:created xsi:type="dcterms:W3CDTF">2012-09-14T09:49:00Z</dcterms:created>
  <dcterms:modified xsi:type="dcterms:W3CDTF">2020-11-03T01:07:06Z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