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8722975" cy="33281938"/>
  <p:notesSz cx="6858000" cy="9144000"/>
  <p:defaultTextStyle>
    <a:defPPr>
      <a:defRPr lang="zh-CN"/>
    </a:defPPr>
    <a:lvl1pPr algn="l" defTabSz="2968625" rtl="0" fontAlgn="base">
      <a:spcBef>
        <a:spcPct val="0"/>
      </a:spcBef>
      <a:spcAft>
        <a:spcPct val="0"/>
      </a:spcAft>
      <a:defRPr sz="5800" kern="1200">
        <a:solidFill>
          <a:schemeClr val="tx1"/>
        </a:solidFill>
        <a:latin typeface="Calibri" pitchFamily="34" charset="0"/>
        <a:ea typeface="宋体" charset="-122"/>
        <a:cs typeface="+mn-cs"/>
      </a:defRPr>
    </a:lvl1pPr>
    <a:lvl2pPr marL="1484313" indent="-730250" algn="l" defTabSz="2968625" rtl="0" fontAlgn="base">
      <a:spcBef>
        <a:spcPct val="0"/>
      </a:spcBef>
      <a:spcAft>
        <a:spcPct val="0"/>
      </a:spcAft>
      <a:defRPr sz="5800" kern="1200">
        <a:solidFill>
          <a:schemeClr val="tx1"/>
        </a:solidFill>
        <a:latin typeface="Calibri" pitchFamily="34" charset="0"/>
        <a:ea typeface="宋体" charset="-122"/>
        <a:cs typeface="+mn-cs"/>
      </a:defRPr>
    </a:lvl2pPr>
    <a:lvl3pPr marL="2968625" indent="-1460500" algn="l" defTabSz="2968625" rtl="0" fontAlgn="base">
      <a:spcBef>
        <a:spcPct val="0"/>
      </a:spcBef>
      <a:spcAft>
        <a:spcPct val="0"/>
      </a:spcAft>
      <a:defRPr sz="5800" kern="1200">
        <a:solidFill>
          <a:schemeClr val="tx1"/>
        </a:solidFill>
        <a:latin typeface="Calibri" pitchFamily="34" charset="0"/>
        <a:ea typeface="宋体" charset="-122"/>
        <a:cs typeface="+mn-cs"/>
      </a:defRPr>
    </a:lvl3pPr>
    <a:lvl4pPr marL="4454525" indent="-2192338" algn="l" defTabSz="2968625" rtl="0" fontAlgn="base">
      <a:spcBef>
        <a:spcPct val="0"/>
      </a:spcBef>
      <a:spcAft>
        <a:spcPct val="0"/>
      </a:spcAft>
      <a:defRPr sz="5800" kern="1200">
        <a:solidFill>
          <a:schemeClr val="tx1"/>
        </a:solidFill>
        <a:latin typeface="Calibri" pitchFamily="34" charset="0"/>
        <a:ea typeface="宋体" charset="-122"/>
        <a:cs typeface="+mn-cs"/>
      </a:defRPr>
    </a:lvl4pPr>
    <a:lvl5pPr marL="5938838" indent="-2922588" algn="l" defTabSz="2968625" rtl="0" fontAlgn="base">
      <a:spcBef>
        <a:spcPct val="0"/>
      </a:spcBef>
      <a:spcAft>
        <a:spcPct val="0"/>
      </a:spcAft>
      <a:defRPr sz="5800" kern="1200">
        <a:solidFill>
          <a:schemeClr val="tx1"/>
        </a:solidFill>
        <a:latin typeface="Calibri" pitchFamily="34" charset="0"/>
        <a:ea typeface="宋体" charset="-122"/>
        <a:cs typeface="+mn-cs"/>
      </a:defRPr>
    </a:lvl5pPr>
    <a:lvl6pPr marL="2286000" algn="l" defTabSz="914400" rtl="0" eaLnBrk="1" latinLnBrk="0" hangingPunct="1">
      <a:defRPr sz="5800" kern="1200">
        <a:solidFill>
          <a:schemeClr val="tx1"/>
        </a:solidFill>
        <a:latin typeface="Calibri" pitchFamily="34" charset="0"/>
        <a:ea typeface="宋体" charset="-122"/>
        <a:cs typeface="+mn-cs"/>
      </a:defRPr>
    </a:lvl6pPr>
    <a:lvl7pPr marL="2743200" algn="l" defTabSz="914400" rtl="0" eaLnBrk="1" latinLnBrk="0" hangingPunct="1">
      <a:defRPr sz="5800" kern="1200">
        <a:solidFill>
          <a:schemeClr val="tx1"/>
        </a:solidFill>
        <a:latin typeface="Calibri" pitchFamily="34" charset="0"/>
        <a:ea typeface="宋体" charset="-122"/>
        <a:cs typeface="+mn-cs"/>
      </a:defRPr>
    </a:lvl7pPr>
    <a:lvl8pPr marL="3200400" algn="l" defTabSz="914400" rtl="0" eaLnBrk="1" latinLnBrk="0" hangingPunct="1">
      <a:defRPr sz="5800" kern="1200">
        <a:solidFill>
          <a:schemeClr val="tx1"/>
        </a:solidFill>
        <a:latin typeface="Calibri" pitchFamily="34" charset="0"/>
        <a:ea typeface="宋体" charset="-122"/>
        <a:cs typeface="+mn-cs"/>
      </a:defRPr>
    </a:lvl8pPr>
    <a:lvl9pPr marL="3657600" algn="l" defTabSz="914400" rtl="0" eaLnBrk="1" latinLnBrk="0" hangingPunct="1">
      <a:defRPr sz="5800" kern="1200">
        <a:solidFill>
          <a:schemeClr val="tx1"/>
        </a:solidFill>
        <a:latin typeface="Calibri" pitchFamily="34"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5" d="100"/>
          <a:sy n="25" d="100"/>
        </p:scale>
        <p:origin x="-1926" y="408"/>
      </p:cViewPr>
      <p:guideLst>
        <p:guide orient="horz" pos="10483"/>
        <p:guide pos="589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404224" y="10338975"/>
            <a:ext cx="15914529" cy="7134045"/>
          </a:xfrm>
          <a:prstGeom prst="rect">
            <a:avLst/>
          </a:prstGeom>
        </p:spPr>
        <p:txBody>
          <a:bodyPr/>
          <a:lstStyle/>
          <a:p>
            <a:r>
              <a:rPr lang="zh-CN" altLang="en-US" dirty="0" smtClean="0"/>
              <a:t>单击此处编辑母版标题样式</a:t>
            </a:r>
            <a:endParaRPr lang="zh-CN" altLang="en-US" dirty="0"/>
          </a:p>
        </p:txBody>
      </p:sp>
      <p:sp>
        <p:nvSpPr>
          <p:cNvPr id="3" name="副标题 2"/>
          <p:cNvSpPr>
            <a:spLocks noGrp="1"/>
          </p:cNvSpPr>
          <p:nvPr>
            <p:ph type="subTitle" idx="1"/>
          </p:nvPr>
        </p:nvSpPr>
        <p:spPr>
          <a:xfrm>
            <a:off x="2808446" y="18859765"/>
            <a:ext cx="13106083" cy="8505383"/>
          </a:xfrm>
        </p:spPr>
        <p:txBody>
          <a:bodyPr/>
          <a:lstStyle>
            <a:lvl1pPr marL="0" indent="0" algn="ctr">
              <a:buNone/>
              <a:defRPr>
                <a:solidFill>
                  <a:schemeClr val="tx1">
                    <a:tint val="75000"/>
                  </a:schemeClr>
                </a:solidFill>
              </a:defRPr>
            </a:lvl1pPr>
            <a:lvl2pPr marL="1485673" indent="0" algn="ctr">
              <a:buNone/>
              <a:defRPr>
                <a:solidFill>
                  <a:schemeClr val="tx1">
                    <a:tint val="75000"/>
                  </a:schemeClr>
                </a:solidFill>
              </a:defRPr>
            </a:lvl2pPr>
            <a:lvl3pPr marL="2971345" indent="0" algn="ctr">
              <a:buNone/>
              <a:defRPr>
                <a:solidFill>
                  <a:schemeClr val="tx1">
                    <a:tint val="75000"/>
                  </a:schemeClr>
                </a:solidFill>
              </a:defRPr>
            </a:lvl3pPr>
            <a:lvl4pPr marL="4457017" indent="0" algn="ctr">
              <a:buNone/>
              <a:defRPr>
                <a:solidFill>
                  <a:schemeClr val="tx1">
                    <a:tint val="75000"/>
                  </a:schemeClr>
                </a:solidFill>
              </a:defRPr>
            </a:lvl4pPr>
            <a:lvl5pPr marL="5942690" indent="0" algn="ctr">
              <a:buNone/>
              <a:defRPr>
                <a:solidFill>
                  <a:schemeClr val="tx1">
                    <a:tint val="75000"/>
                  </a:schemeClr>
                </a:solidFill>
              </a:defRPr>
            </a:lvl5pPr>
            <a:lvl6pPr marL="7428363" indent="0" algn="ctr">
              <a:buNone/>
              <a:defRPr>
                <a:solidFill>
                  <a:schemeClr val="tx1">
                    <a:tint val="75000"/>
                  </a:schemeClr>
                </a:solidFill>
              </a:defRPr>
            </a:lvl6pPr>
            <a:lvl7pPr marL="8914034" indent="0" algn="ctr">
              <a:buNone/>
              <a:defRPr>
                <a:solidFill>
                  <a:schemeClr val="tx1">
                    <a:tint val="75000"/>
                  </a:schemeClr>
                </a:solidFill>
              </a:defRPr>
            </a:lvl7pPr>
            <a:lvl8pPr marL="10399708" indent="0" algn="ctr">
              <a:buNone/>
              <a:defRPr>
                <a:solidFill>
                  <a:schemeClr val="tx1">
                    <a:tint val="75000"/>
                  </a:schemeClr>
                </a:solidFill>
              </a:defRPr>
            </a:lvl8pPr>
            <a:lvl9pPr marL="1188538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4EB12E42-B447-48D3-A849-ED503E878440}" type="datetimeFigureOut">
              <a:rPr lang="zh-CN" altLang="en-US"/>
              <a:pPr>
                <a:defRPr/>
              </a:pPr>
              <a:t>2019/10/3</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38E4282-C7DA-49F9-9D81-FB2A4D126661}" type="slidenum">
              <a:rPr lang="zh-CN" altLang="en-US"/>
              <a:pPr>
                <a:defRPr/>
              </a:pPr>
              <a:t>‹#›</a:t>
            </a:fld>
            <a:endParaRPr lang="zh-CN" altLang="en-US"/>
          </a:p>
        </p:txBody>
      </p:sp>
    </p:spTree>
    <p:extLst>
      <p:ext uri="{BB962C8B-B14F-4D97-AF65-F5344CB8AC3E}">
        <p14:creationId xmlns:p14="http://schemas.microsoft.com/office/powerpoint/2010/main" val="1747812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936625" y="1331913"/>
            <a:ext cx="16849725" cy="5548312"/>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7BF8859E-9E53-4F7B-95AE-B6EBCDD504B1}" type="datetimeFigureOut">
              <a:rPr lang="zh-CN" altLang="en-US"/>
              <a:pPr>
                <a:defRPr/>
              </a:pPr>
              <a:t>2019/10/3</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D52853C3-DD93-44A1-9CAE-2F0477AED8BE}" type="slidenum">
              <a:rPr lang="zh-CN" altLang="en-US"/>
              <a:pPr>
                <a:defRPr/>
              </a:pPr>
              <a:t>‹#›</a:t>
            </a:fld>
            <a:endParaRPr lang="zh-CN" altLang="en-US"/>
          </a:p>
        </p:txBody>
      </p:sp>
    </p:spTree>
    <p:extLst>
      <p:ext uri="{BB962C8B-B14F-4D97-AF65-F5344CB8AC3E}">
        <p14:creationId xmlns:p14="http://schemas.microsoft.com/office/powerpoint/2010/main" val="3322410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20364487" y="3459169"/>
            <a:ext cx="6319004" cy="73744146"/>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404222" y="3459169"/>
            <a:ext cx="18648215" cy="73744146"/>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E34EB9E9-1A4A-453A-AEC5-A309F8A8C293}" type="datetimeFigureOut">
              <a:rPr lang="zh-CN" altLang="en-US"/>
              <a:pPr>
                <a:defRPr/>
              </a:pPr>
              <a:t>2019/10/3</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40DC1BF-082A-4BA1-B068-F4911ADD55DD}" type="slidenum">
              <a:rPr lang="zh-CN" altLang="en-US"/>
              <a:pPr>
                <a:defRPr/>
              </a:pPr>
              <a:t>‹#›</a:t>
            </a:fld>
            <a:endParaRPr lang="zh-CN" altLang="en-US"/>
          </a:p>
        </p:txBody>
      </p:sp>
    </p:spTree>
    <p:extLst>
      <p:ext uri="{BB962C8B-B14F-4D97-AF65-F5344CB8AC3E}">
        <p14:creationId xmlns:p14="http://schemas.microsoft.com/office/powerpoint/2010/main" val="542043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标题和内容">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BBEFF166-043C-45AF-96B6-F759DE558C0C}" type="datetimeFigureOut">
              <a:rPr lang="zh-CN" altLang="en-US"/>
              <a:pPr>
                <a:defRPr/>
              </a:pPr>
              <a:t>2019/10/3</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EFF59EE9-2905-4FA0-9090-8A7A11520A08}" type="slidenum">
              <a:rPr lang="zh-CN" altLang="en-US"/>
              <a:pPr>
                <a:defRPr/>
              </a:pPr>
              <a:t>‹#›</a:t>
            </a:fld>
            <a:endParaRPr lang="zh-CN" altLang="en-US"/>
          </a:p>
        </p:txBody>
      </p:sp>
    </p:spTree>
    <p:extLst>
      <p:ext uri="{BB962C8B-B14F-4D97-AF65-F5344CB8AC3E}">
        <p14:creationId xmlns:p14="http://schemas.microsoft.com/office/powerpoint/2010/main" val="1053560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1478987" y="21386731"/>
            <a:ext cx="15914529" cy="6610163"/>
          </a:xfrm>
          <a:prstGeom prst="rect">
            <a:avLst/>
          </a:prstGeom>
        </p:spPr>
        <p:txBody>
          <a:bodyPr anchor="t"/>
          <a:lstStyle>
            <a:lvl1pPr algn="l">
              <a:defRPr sz="13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478987" y="14106307"/>
            <a:ext cx="15914529" cy="7280421"/>
          </a:xfrm>
        </p:spPr>
        <p:txBody>
          <a:bodyPr anchor="b"/>
          <a:lstStyle>
            <a:lvl1pPr marL="0" indent="0">
              <a:buNone/>
              <a:defRPr sz="6500">
                <a:solidFill>
                  <a:schemeClr val="tx1">
                    <a:tint val="75000"/>
                  </a:schemeClr>
                </a:solidFill>
              </a:defRPr>
            </a:lvl1pPr>
            <a:lvl2pPr marL="1485673" indent="0">
              <a:buNone/>
              <a:defRPr sz="5800">
                <a:solidFill>
                  <a:schemeClr val="tx1">
                    <a:tint val="75000"/>
                  </a:schemeClr>
                </a:solidFill>
              </a:defRPr>
            </a:lvl2pPr>
            <a:lvl3pPr marL="2971345" indent="0">
              <a:buNone/>
              <a:defRPr sz="5300">
                <a:solidFill>
                  <a:schemeClr val="tx1">
                    <a:tint val="75000"/>
                  </a:schemeClr>
                </a:solidFill>
              </a:defRPr>
            </a:lvl3pPr>
            <a:lvl4pPr marL="4457017" indent="0">
              <a:buNone/>
              <a:defRPr sz="4600">
                <a:solidFill>
                  <a:schemeClr val="tx1">
                    <a:tint val="75000"/>
                  </a:schemeClr>
                </a:solidFill>
              </a:defRPr>
            </a:lvl4pPr>
            <a:lvl5pPr marL="5942690" indent="0">
              <a:buNone/>
              <a:defRPr sz="4600">
                <a:solidFill>
                  <a:schemeClr val="tx1">
                    <a:tint val="75000"/>
                  </a:schemeClr>
                </a:solidFill>
              </a:defRPr>
            </a:lvl5pPr>
            <a:lvl6pPr marL="7428363" indent="0">
              <a:buNone/>
              <a:defRPr sz="4600">
                <a:solidFill>
                  <a:schemeClr val="tx1">
                    <a:tint val="75000"/>
                  </a:schemeClr>
                </a:solidFill>
              </a:defRPr>
            </a:lvl6pPr>
            <a:lvl7pPr marL="8914034" indent="0">
              <a:buNone/>
              <a:defRPr sz="4600">
                <a:solidFill>
                  <a:schemeClr val="tx1">
                    <a:tint val="75000"/>
                  </a:schemeClr>
                </a:solidFill>
              </a:defRPr>
            </a:lvl7pPr>
            <a:lvl8pPr marL="10399708" indent="0">
              <a:buNone/>
              <a:defRPr sz="4600">
                <a:solidFill>
                  <a:schemeClr val="tx1">
                    <a:tint val="75000"/>
                  </a:schemeClr>
                </a:solidFill>
              </a:defRPr>
            </a:lvl8pPr>
            <a:lvl9pPr marL="11885380" indent="0">
              <a:buNone/>
              <a:defRPr sz="4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B60FBF67-F05A-4701-BC6C-8B69408940E8}" type="datetimeFigureOut">
              <a:rPr lang="zh-CN" altLang="en-US"/>
              <a:pPr>
                <a:defRPr/>
              </a:pPr>
              <a:t>2019/10/3</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E8A851C5-3BDF-4B4B-BC9F-F1575E4A187B}" type="slidenum">
              <a:rPr lang="zh-CN" altLang="en-US"/>
              <a:pPr>
                <a:defRPr/>
              </a:pPr>
              <a:t>‹#›</a:t>
            </a:fld>
            <a:endParaRPr lang="zh-CN" altLang="en-US"/>
          </a:p>
        </p:txBody>
      </p:sp>
    </p:spTree>
    <p:extLst>
      <p:ext uri="{BB962C8B-B14F-4D97-AF65-F5344CB8AC3E}">
        <p14:creationId xmlns:p14="http://schemas.microsoft.com/office/powerpoint/2010/main" val="2161334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936625" y="1331913"/>
            <a:ext cx="16849725" cy="5548312"/>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404224" y="20169472"/>
            <a:ext cx="12481984" cy="57033843"/>
          </a:xfrm>
        </p:spPr>
        <p:txBody>
          <a:bodyPr/>
          <a:lstStyle>
            <a:lvl1pPr>
              <a:defRPr sz="9000"/>
            </a:lvl1pPr>
            <a:lvl2pPr>
              <a:defRPr sz="7800"/>
            </a:lvl2pPr>
            <a:lvl3pPr>
              <a:defRPr sz="6500"/>
            </a:lvl3pPr>
            <a:lvl4pPr>
              <a:defRPr sz="5800"/>
            </a:lvl4pPr>
            <a:lvl5pPr>
              <a:defRPr sz="5800"/>
            </a:lvl5pPr>
            <a:lvl6pPr>
              <a:defRPr sz="5800"/>
            </a:lvl6pPr>
            <a:lvl7pPr>
              <a:defRPr sz="5800"/>
            </a:lvl7pPr>
            <a:lvl8pPr>
              <a:defRPr sz="5800"/>
            </a:lvl8pPr>
            <a:lvl9pPr>
              <a:defRPr sz="5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14198257" y="20169472"/>
            <a:ext cx="12485235" cy="57033843"/>
          </a:xfrm>
        </p:spPr>
        <p:txBody>
          <a:bodyPr/>
          <a:lstStyle>
            <a:lvl1pPr>
              <a:defRPr sz="9000"/>
            </a:lvl1pPr>
            <a:lvl2pPr>
              <a:defRPr sz="7800"/>
            </a:lvl2pPr>
            <a:lvl3pPr>
              <a:defRPr sz="6500"/>
            </a:lvl3pPr>
            <a:lvl4pPr>
              <a:defRPr sz="5800"/>
            </a:lvl4pPr>
            <a:lvl5pPr>
              <a:defRPr sz="5800"/>
            </a:lvl5pPr>
            <a:lvl6pPr>
              <a:defRPr sz="5800"/>
            </a:lvl6pPr>
            <a:lvl7pPr>
              <a:defRPr sz="5800"/>
            </a:lvl7pPr>
            <a:lvl8pPr>
              <a:defRPr sz="5800"/>
            </a:lvl8pPr>
            <a:lvl9pPr>
              <a:defRPr sz="5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52266A3B-C820-4DC4-8E14-3BD496C256CB}" type="datetimeFigureOut">
              <a:rPr lang="zh-CN" altLang="en-US"/>
              <a:pPr>
                <a:defRPr/>
              </a:pPr>
              <a:t>2019/10/3</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362FB3B6-3AF0-44B8-AC0E-746CCEAB053E}" type="slidenum">
              <a:rPr lang="zh-CN" altLang="en-US"/>
              <a:pPr>
                <a:defRPr/>
              </a:pPr>
              <a:t>‹#›</a:t>
            </a:fld>
            <a:endParaRPr lang="zh-CN" altLang="en-US"/>
          </a:p>
        </p:txBody>
      </p:sp>
    </p:spTree>
    <p:extLst>
      <p:ext uri="{BB962C8B-B14F-4D97-AF65-F5344CB8AC3E}">
        <p14:creationId xmlns:p14="http://schemas.microsoft.com/office/powerpoint/2010/main" val="2094015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936150" y="1332821"/>
            <a:ext cx="16850678" cy="554699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36149" y="7449918"/>
            <a:ext cx="8272566" cy="3104771"/>
          </a:xfrm>
        </p:spPr>
        <p:txBody>
          <a:bodyPr anchor="b"/>
          <a:lstStyle>
            <a:lvl1pPr marL="0" indent="0">
              <a:buNone/>
              <a:defRPr sz="7800" b="1"/>
            </a:lvl1pPr>
            <a:lvl2pPr marL="1485673" indent="0">
              <a:buNone/>
              <a:defRPr sz="6500" b="1"/>
            </a:lvl2pPr>
            <a:lvl3pPr marL="2971345" indent="0">
              <a:buNone/>
              <a:defRPr sz="5800" b="1"/>
            </a:lvl3pPr>
            <a:lvl4pPr marL="4457017" indent="0">
              <a:buNone/>
              <a:defRPr sz="5300" b="1"/>
            </a:lvl4pPr>
            <a:lvl5pPr marL="5942690" indent="0">
              <a:buNone/>
              <a:defRPr sz="5300" b="1"/>
            </a:lvl5pPr>
            <a:lvl6pPr marL="7428363" indent="0">
              <a:buNone/>
              <a:defRPr sz="5300" b="1"/>
            </a:lvl6pPr>
            <a:lvl7pPr marL="8914034" indent="0">
              <a:buNone/>
              <a:defRPr sz="5300" b="1"/>
            </a:lvl7pPr>
            <a:lvl8pPr marL="10399708" indent="0">
              <a:buNone/>
              <a:defRPr sz="5300" b="1"/>
            </a:lvl8pPr>
            <a:lvl9pPr marL="11885380" indent="0">
              <a:buNone/>
              <a:defRPr sz="5300" b="1"/>
            </a:lvl9pPr>
          </a:lstStyle>
          <a:p>
            <a:pPr lvl="0"/>
            <a:r>
              <a:rPr lang="zh-CN" altLang="en-US" smtClean="0"/>
              <a:t>单击此处编辑母版文本样式</a:t>
            </a:r>
          </a:p>
        </p:txBody>
      </p:sp>
      <p:sp>
        <p:nvSpPr>
          <p:cNvPr id="4" name="内容占位符 3"/>
          <p:cNvSpPr>
            <a:spLocks noGrp="1"/>
          </p:cNvSpPr>
          <p:nvPr>
            <p:ph sz="half" idx="2"/>
          </p:nvPr>
        </p:nvSpPr>
        <p:spPr>
          <a:xfrm>
            <a:off x="936149" y="10554689"/>
            <a:ext cx="8272566" cy="19175639"/>
          </a:xfrm>
        </p:spPr>
        <p:txBody>
          <a:bodyPr/>
          <a:lstStyle>
            <a:lvl1pPr>
              <a:defRPr sz="7800"/>
            </a:lvl1pPr>
            <a:lvl2pPr>
              <a:defRPr sz="6500"/>
            </a:lvl2pPr>
            <a:lvl3pPr>
              <a:defRPr sz="5800"/>
            </a:lvl3pPr>
            <a:lvl4pPr>
              <a:defRPr sz="5300"/>
            </a:lvl4pPr>
            <a:lvl5pPr>
              <a:defRPr sz="5300"/>
            </a:lvl5pPr>
            <a:lvl6pPr>
              <a:defRPr sz="5300"/>
            </a:lvl6pPr>
            <a:lvl7pPr>
              <a:defRPr sz="5300"/>
            </a:lvl7pPr>
            <a:lvl8pPr>
              <a:defRPr sz="5300"/>
            </a:lvl8pPr>
            <a:lvl9pPr>
              <a:defRPr sz="53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9511013" y="7449918"/>
            <a:ext cx="8275814" cy="3104771"/>
          </a:xfrm>
        </p:spPr>
        <p:txBody>
          <a:bodyPr anchor="b"/>
          <a:lstStyle>
            <a:lvl1pPr marL="0" indent="0">
              <a:buNone/>
              <a:defRPr sz="7800" b="1"/>
            </a:lvl1pPr>
            <a:lvl2pPr marL="1485673" indent="0">
              <a:buNone/>
              <a:defRPr sz="6500" b="1"/>
            </a:lvl2pPr>
            <a:lvl3pPr marL="2971345" indent="0">
              <a:buNone/>
              <a:defRPr sz="5800" b="1"/>
            </a:lvl3pPr>
            <a:lvl4pPr marL="4457017" indent="0">
              <a:buNone/>
              <a:defRPr sz="5300" b="1"/>
            </a:lvl4pPr>
            <a:lvl5pPr marL="5942690" indent="0">
              <a:buNone/>
              <a:defRPr sz="5300" b="1"/>
            </a:lvl5pPr>
            <a:lvl6pPr marL="7428363" indent="0">
              <a:buNone/>
              <a:defRPr sz="5300" b="1"/>
            </a:lvl6pPr>
            <a:lvl7pPr marL="8914034" indent="0">
              <a:buNone/>
              <a:defRPr sz="5300" b="1"/>
            </a:lvl7pPr>
            <a:lvl8pPr marL="10399708" indent="0">
              <a:buNone/>
              <a:defRPr sz="5300" b="1"/>
            </a:lvl8pPr>
            <a:lvl9pPr marL="11885380" indent="0">
              <a:buNone/>
              <a:defRPr sz="5300" b="1"/>
            </a:lvl9pPr>
          </a:lstStyle>
          <a:p>
            <a:pPr lvl="0"/>
            <a:r>
              <a:rPr lang="zh-CN" altLang="en-US" smtClean="0"/>
              <a:t>单击此处编辑母版文本样式</a:t>
            </a:r>
          </a:p>
        </p:txBody>
      </p:sp>
      <p:sp>
        <p:nvSpPr>
          <p:cNvPr id="6" name="内容占位符 5"/>
          <p:cNvSpPr>
            <a:spLocks noGrp="1"/>
          </p:cNvSpPr>
          <p:nvPr>
            <p:ph sz="quarter" idx="4"/>
          </p:nvPr>
        </p:nvSpPr>
        <p:spPr>
          <a:xfrm>
            <a:off x="9511013" y="10554689"/>
            <a:ext cx="8275814" cy="19175639"/>
          </a:xfrm>
        </p:spPr>
        <p:txBody>
          <a:bodyPr/>
          <a:lstStyle>
            <a:lvl1pPr>
              <a:defRPr sz="7800"/>
            </a:lvl1pPr>
            <a:lvl2pPr>
              <a:defRPr sz="6500"/>
            </a:lvl2pPr>
            <a:lvl3pPr>
              <a:defRPr sz="5800"/>
            </a:lvl3pPr>
            <a:lvl4pPr>
              <a:defRPr sz="5300"/>
            </a:lvl4pPr>
            <a:lvl5pPr>
              <a:defRPr sz="5300"/>
            </a:lvl5pPr>
            <a:lvl6pPr>
              <a:defRPr sz="5300"/>
            </a:lvl6pPr>
            <a:lvl7pPr>
              <a:defRPr sz="5300"/>
            </a:lvl7pPr>
            <a:lvl8pPr>
              <a:defRPr sz="5300"/>
            </a:lvl8pPr>
            <a:lvl9pPr>
              <a:defRPr sz="53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6A72A370-CB12-455D-8BFE-DCDF3789D359}" type="datetimeFigureOut">
              <a:rPr lang="zh-CN" altLang="en-US"/>
              <a:pPr>
                <a:defRPr/>
              </a:pPr>
              <a:t>2019/10/3</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F63722CD-7DC5-4AD0-9742-5DA1110E90A3}" type="slidenum">
              <a:rPr lang="zh-CN" altLang="en-US"/>
              <a:pPr>
                <a:defRPr/>
              </a:pPr>
              <a:t>‹#›</a:t>
            </a:fld>
            <a:endParaRPr lang="zh-CN" altLang="en-US"/>
          </a:p>
        </p:txBody>
      </p:sp>
    </p:spTree>
    <p:extLst>
      <p:ext uri="{BB962C8B-B14F-4D97-AF65-F5344CB8AC3E}">
        <p14:creationId xmlns:p14="http://schemas.microsoft.com/office/powerpoint/2010/main" val="2568442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936625" y="1331913"/>
            <a:ext cx="16849725" cy="5548312"/>
          </a:xfrm>
          <a:prstGeom prst="rect">
            <a:avLst/>
          </a:prstGeom>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C89A1E9D-5CB0-4ED5-A2DA-32C9502A5084}" type="datetimeFigureOut">
              <a:rPr lang="zh-CN" altLang="en-US"/>
              <a:pPr>
                <a:defRPr/>
              </a:pPr>
              <a:t>2019/10/3</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283991CA-2762-4352-9591-64EB92981615}" type="slidenum">
              <a:rPr lang="zh-CN" altLang="en-US"/>
              <a:pPr>
                <a:defRPr/>
              </a:pPr>
              <a:t>‹#›</a:t>
            </a:fld>
            <a:endParaRPr lang="zh-CN" altLang="en-US"/>
          </a:p>
        </p:txBody>
      </p:sp>
    </p:spTree>
    <p:extLst>
      <p:ext uri="{BB962C8B-B14F-4D97-AF65-F5344CB8AC3E}">
        <p14:creationId xmlns:p14="http://schemas.microsoft.com/office/powerpoint/2010/main" val="1392512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CDE3C04D-EC63-4927-B1DA-341ECC41B2D7}" type="datetimeFigureOut">
              <a:rPr lang="zh-CN" altLang="en-US"/>
              <a:pPr>
                <a:defRPr/>
              </a:pPr>
              <a:t>2019/10/3</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28545A67-6027-43B0-AFD4-FA75435786BD}" type="slidenum">
              <a:rPr lang="zh-CN" altLang="en-US"/>
              <a:pPr>
                <a:defRPr/>
              </a:pPr>
              <a:t>‹#›</a:t>
            </a:fld>
            <a:endParaRPr lang="zh-CN" altLang="en-US"/>
          </a:p>
        </p:txBody>
      </p:sp>
    </p:spTree>
    <p:extLst>
      <p:ext uri="{BB962C8B-B14F-4D97-AF65-F5344CB8AC3E}">
        <p14:creationId xmlns:p14="http://schemas.microsoft.com/office/powerpoint/2010/main" val="74129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936150" y="1325115"/>
            <a:ext cx="6159730" cy="5639440"/>
          </a:xfrm>
          <a:prstGeom prst="rect">
            <a:avLst/>
          </a:prstGeom>
        </p:spPr>
        <p:txBody>
          <a:bodyPr anchor="b"/>
          <a:lstStyle>
            <a:lvl1pPr algn="l">
              <a:defRPr sz="65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7320164" y="1325119"/>
            <a:ext cx="10466664" cy="28405211"/>
          </a:xfrm>
        </p:spPr>
        <p:txBody>
          <a:bodyPr/>
          <a:lstStyle>
            <a:lvl1pPr>
              <a:defRPr sz="10400"/>
            </a:lvl1pPr>
            <a:lvl2pPr>
              <a:defRPr sz="9000"/>
            </a:lvl2pPr>
            <a:lvl3pPr>
              <a:defRPr sz="7800"/>
            </a:lvl3pPr>
            <a:lvl4pPr>
              <a:defRPr sz="6500"/>
            </a:lvl4pPr>
            <a:lvl5pPr>
              <a:defRPr sz="6500"/>
            </a:lvl5pPr>
            <a:lvl6pPr>
              <a:defRPr sz="6500"/>
            </a:lvl6pPr>
            <a:lvl7pPr>
              <a:defRPr sz="6500"/>
            </a:lvl7pPr>
            <a:lvl8pPr>
              <a:defRPr sz="6500"/>
            </a:lvl8pPr>
            <a:lvl9pPr>
              <a:defRPr sz="6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936150" y="6964558"/>
            <a:ext cx="6159730" cy="22765772"/>
          </a:xfrm>
        </p:spPr>
        <p:txBody>
          <a:bodyPr/>
          <a:lstStyle>
            <a:lvl1pPr marL="0" indent="0">
              <a:buNone/>
              <a:defRPr sz="4600"/>
            </a:lvl1pPr>
            <a:lvl2pPr marL="1485673" indent="0">
              <a:buNone/>
              <a:defRPr sz="4000"/>
            </a:lvl2pPr>
            <a:lvl3pPr marL="2971345" indent="0">
              <a:buNone/>
              <a:defRPr sz="3300"/>
            </a:lvl3pPr>
            <a:lvl4pPr marL="4457017" indent="0">
              <a:buNone/>
              <a:defRPr sz="3000"/>
            </a:lvl4pPr>
            <a:lvl5pPr marL="5942690" indent="0">
              <a:buNone/>
              <a:defRPr sz="3000"/>
            </a:lvl5pPr>
            <a:lvl6pPr marL="7428363" indent="0">
              <a:buNone/>
              <a:defRPr sz="3000"/>
            </a:lvl6pPr>
            <a:lvl7pPr marL="8914034" indent="0">
              <a:buNone/>
              <a:defRPr sz="3000"/>
            </a:lvl7pPr>
            <a:lvl8pPr marL="10399708" indent="0">
              <a:buNone/>
              <a:defRPr sz="3000"/>
            </a:lvl8pPr>
            <a:lvl9pPr marL="11885380" indent="0">
              <a:buNone/>
              <a:defRPr sz="30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87A1E885-5694-4756-BF2D-121D8CC5BD6D}" type="datetimeFigureOut">
              <a:rPr lang="zh-CN" altLang="en-US"/>
              <a:pPr>
                <a:defRPr/>
              </a:pPr>
              <a:t>2019/10/3</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01419231-7775-45A1-86C8-9B0C6EB644B7}" type="slidenum">
              <a:rPr lang="zh-CN" altLang="en-US"/>
              <a:pPr>
                <a:defRPr/>
              </a:pPr>
              <a:t>‹#›</a:t>
            </a:fld>
            <a:endParaRPr lang="zh-CN" altLang="en-US"/>
          </a:p>
        </p:txBody>
      </p:sp>
    </p:spTree>
    <p:extLst>
      <p:ext uri="{BB962C8B-B14F-4D97-AF65-F5344CB8AC3E}">
        <p14:creationId xmlns:p14="http://schemas.microsoft.com/office/powerpoint/2010/main" val="349840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3669835" y="23297357"/>
            <a:ext cx="11233785" cy="2750385"/>
          </a:xfrm>
          <a:prstGeom prst="rect">
            <a:avLst/>
          </a:prstGeom>
        </p:spPr>
        <p:txBody>
          <a:bodyPr anchor="b"/>
          <a:lstStyle>
            <a:lvl1pPr algn="l">
              <a:defRPr sz="65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669835" y="2973804"/>
            <a:ext cx="11233785" cy="19969163"/>
          </a:xfrm>
        </p:spPr>
        <p:txBody>
          <a:bodyPr rtlCol="0">
            <a:normAutofit/>
          </a:bodyPr>
          <a:lstStyle>
            <a:lvl1pPr marL="0" indent="0">
              <a:buNone/>
              <a:defRPr sz="10400"/>
            </a:lvl1pPr>
            <a:lvl2pPr marL="1485673" indent="0">
              <a:buNone/>
              <a:defRPr sz="9000"/>
            </a:lvl2pPr>
            <a:lvl3pPr marL="2971345" indent="0">
              <a:buNone/>
              <a:defRPr sz="7800"/>
            </a:lvl3pPr>
            <a:lvl4pPr marL="4457017" indent="0">
              <a:buNone/>
              <a:defRPr sz="6500"/>
            </a:lvl4pPr>
            <a:lvl5pPr marL="5942690" indent="0">
              <a:buNone/>
              <a:defRPr sz="6500"/>
            </a:lvl5pPr>
            <a:lvl6pPr marL="7428363" indent="0">
              <a:buNone/>
              <a:defRPr sz="6500"/>
            </a:lvl6pPr>
            <a:lvl7pPr marL="8914034" indent="0">
              <a:buNone/>
              <a:defRPr sz="6500"/>
            </a:lvl7pPr>
            <a:lvl8pPr marL="10399708" indent="0">
              <a:buNone/>
              <a:defRPr sz="6500"/>
            </a:lvl8pPr>
            <a:lvl9pPr marL="11885380" indent="0">
              <a:buNone/>
              <a:defRPr sz="6500"/>
            </a:lvl9pPr>
          </a:lstStyle>
          <a:p>
            <a:pPr lvl="0"/>
            <a:endParaRPr lang="zh-CN" altLang="en-US" noProof="0" smtClean="0"/>
          </a:p>
        </p:txBody>
      </p:sp>
      <p:sp>
        <p:nvSpPr>
          <p:cNvPr id="4" name="文本占位符 3"/>
          <p:cNvSpPr>
            <a:spLocks noGrp="1"/>
          </p:cNvSpPr>
          <p:nvPr>
            <p:ph type="body" sz="half" idx="2"/>
          </p:nvPr>
        </p:nvSpPr>
        <p:spPr>
          <a:xfrm>
            <a:off x="3669835" y="26047743"/>
            <a:ext cx="11233785" cy="3906003"/>
          </a:xfrm>
        </p:spPr>
        <p:txBody>
          <a:bodyPr/>
          <a:lstStyle>
            <a:lvl1pPr marL="0" indent="0">
              <a:buNone/>
              <a:defRPr sz="4600"/>
            </a:lvl1pPr>
            <a:lvl2pPr marL="1485673" indent="0">
              <a:buNone/>
              <a:defRPr sz="4000"/>
            </a:lvl2pPr>
            <a:lvl3pPr marL="2971345" indent="0">
              <a:buNone/>
              <a:defRPr sz="3300"/>
            </a:lvl3pPr>
            <a:lvl4pPr marL="4457017" indent="0">
              <a:buNone/>
              <a:defRPr sz="3000"/>
            </a:lvl4pPr>
            <a:lvl5pPr marL="5942690" indent="0">
              <a:buNone/>
              <a:defRPr sz="3000"/>
            </a:lvl5pPr>
            <a:lvl6pPr marL="7428363" indent="0">
              <a:buNone/>
              <a:defRPr sz="3000"/>
            </a:lvl6pPr>
            <a:lvl7pPr marL="8914034" indent="0">
              <a:buNone/>
              <a:defRPr sz="3000"/>
            </a:lvl7pPr>
            <a:lvl8pPr marL="10399708" indent="0">
              <a:buNone/>
              <a:defRPr sz="3000"/>
            </a:lvl8pPr>
            <a:lvl9pPr marL="11885380" indent="0">
              <a:buNone/>
              <a:defRPr sz="30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87C33D33-9C0A-41DA-B9EC-C164FE7B4428}" type="datetimeFigureOut">
              <a:rPr lang="zh-CN" altLang="en-US"/>
              <a:pPr>
                <a:defRPr/>
              </a:pPr>
              <a:t>2019/10/3</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8425EE2A-7710-45F0-9C81-D21B223E253D}" type="slidenum">
              <a:rPr lang="zh-CN" altLang="en-US"/>
              <a:pPr>
                <a:defRPr/>
              </a:pPr>
              <a:t>‹#›</a:t>
            </a:fld>
            <a:endParaRPr lang="zh-CN" altLang="en-US"/>
          </a:p>
        </p:txBody>
      </p:sp>
    </p:spTree>
    <p:extLst>
      <p:ext uri="{BB962C8B-B14F-4D97-AF65-F5344CB8AC3E}">
        <p14:creationId xmlns:p14="http://schemas.microsoft.com/office/powerpoint/2010/main" val="383348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文本占位符 2"/>
          <p:cNvSpPr>
            <a:spLocks noGrp="1"/>
          </p:cNvSpPr>
          <p:nvPr>
            <p:ph type="body" idx="1"/>
          </p:nvPr>
        </p:nvSpPr>
        <p:spPr bwMode="auto">
          <a:xfrm>
            <a:off x="936625" y="7767638"/>
            <a:ext cx="16849725" cy="2196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7134" tIns="148567" rIns="297134" bIns="148567"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936625" y="30846713"/>
            <a:ext cx="4367213" cy="1773237"/>
          </a:xfrm>
          <a:prstGeom prst="rect">
            <a:avLst/>
          </a:prstGeom>
        </p:spPr>
        <p:txBody>
          <a:bodyPr vert="horz" lIns="297134" tIns="148567" rIns="297134" bIns="148567" rtlCol="0" anchor="ctr"/>
          <a:lstStyle>
            <a:lvl1pPr algn="l" defTabSz="2971345" fontAlgn="auto">
              <a:spcBef>
                <a:spcPts val="0"/>
              </a:spcBef>
              <a:spcAft>
                <a:spcPts val="0"/>
              </a:spcAft>
              <a:defRPr sz="4000">
                <a:solidFill>
                  <a:schemeClr val="tx1">
                    <a:tint val="75000"/>
                  </a:schemeClr>
                </a:solidFill>
                <a:latin typeface="+mn-lt"/>
                <a:ea typeface="+mn-ea"/>
              </a:defRPr>
            </a:lvl1pPr>
          </a:lstStyle>
          <a:p>
            <a:pPr>
              <a:defRPr/>
            </a:pPr>
            <a:fld id="{5E97D496-36E7-4A7A-853E-6A07A4EDF0A0}" type="datetimeFigureOut">
              <a:rPr lang="zh-CN" altLang="en-US"/>
              <a:pPr>
                <a:defRPr/>
              </a:pPr>
              <a:t>2019/10/3</a:t>
            </a:fld>
            <a:endParaRPr lang="zh-CN" altLang="en-US"/>
          </a:p>
        </p:txBody>
      </p:sp>
      <p:sp>
        <p:nvSpPr>
          <p:cNvPr id="5" name="页脚占位符 4"/>
          <p:cNvSpPr>
            <a:spLocks noGrp="1"/>
          </p:cNvSpPr>
          <p:nvPr>
            <p:ph type="ftr" sz="quarter" idx="3"/>
          </p:nvPr>
        </p:nvSpPr>
        <p:spPr>
          <a:xfrm>
            <a:off x="6396038" y="30846713"/>
            <a:ext cx="5930900" cy="1773237"/>
          </a:xfrm>
          <a:prstGeom prst="rect">
            <a:avLst/>
          </a:prstGeom>
        </p:spPr>
        <p:txBody>
          <a:bodyPr vert="horz" lIns="297134" tIns="148567" rIns="297134" bIns="148567" rtlCol="0" anchor="ctr"/>
          <a:lstStyle>
            <a:lvl1pPr algn="ctr" defTabSz="2971345" fontAlgn="auto">
              <a:spcBef>
                <a:spcPts val="0"/>
              </a:spcBef>
              <a:spcAft>
                <a:spcPts val="0"/>
              </a:spcAft>
              <a:defRPr sz="40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13419138" y="30846713"/>
            <a:ext cx="4367212" cy="1773237"/>
          </a:xfrm>
          <a:prstGeom prst="rect">
            <a:avLst/>
          </a:prstGeom>
        </p:spPr>
        <p:txBody>
          <a:bodyPr vert="horz" lIns="297134" tIns="148567" rIns="297134" bIns="148567" rtlCol="0" anchor="ctr"/>
          <a:lstStyle>
            <a:lvl1pPr algn="r" defTabSz="2971345" fontAlgn="auto">
              <a:spcBef>
                <a:spcPts val="0"/>
              </a:spcBef>
              <a:spcAft>
                <a:spcPts val="0"/>
              </a:spcAft>
              <a:defRPr sz="4000">
                <a:solidFill>
                  <a:schemeClr val="tx1">
                    <a:tint val="75000"/>
                  </a:schemeClr>
                </a:solidFill>
                <a:latin typeface="+mn-lt"/>
                <a:ea typeface="+mn-ea"/>
              </a:defRPr>
            </a:lvl1pPr>
          </a:lstStyle>
          <a:p>
            <a:pPr>
              <a:defRPr/>
            </a:pPr>
            <a:fld id="{C8D80872-3527-4C0A-A2B7-D3BAB4213920}" type="slidenum">
              <a:rPr lang="zh-CN" altLang="en-US"/>
              <a:pPr>
                <a:defRPr/>
              </a:pPr>
              <a:t>‹#›</a:t>
            </a:fld>
            <a:endParaRPr lang="zh-CN" altLang="en-US"/>
          </a:p>
        </p:txBody>
      </p:sp>
      <p:pic>
        <p:nvPicPr>
          <p:cNvPr id="1030" name="图片 6"/>
          <p:cNvPicPr>
            <a:picLocks noChangeAspect="1"/>
          </p:cNvPicPr>
          <p:nvPr userDrawn="1"/>
        </p:nvPicPr>
        <p:blipFill>
          <a:blip r:embed="rId14">
            <a:extLst>
              <a:ext uri="{28A0092B-C50C-407E-A947-70E740481C1C}">
                <a14:useLocalDpi xmlns:a14="http://schemas.microsoft.com/office/drawing/2010/main"/>
              </a:ext>
            </a:extLst>
          </a:blip>
          <a:srcRect/>
          <a:stretch>
            <a:fillRect/>
          </a:stretch>
        </p:blipFill>
        <p:spPr bwMode="auto">
          <a:xfrm>
            <a:off x="-9525" y="0"/>
            <a:ext cx="18732500"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xStyles>
    <p:titleStyle>
      <a:lvl1pPr algn="ctr" defTabSz="2968625" rtl="0" eaLnBrk="0" fontAlgn="base" hangingPunct="0">
        <a:spcBef>
          <a:spcPct val="0"/>
        </a:spcBef>
        <a:spcAft>
          <a:spcPct val="0"/>
        </a:spcAft>
        <a:defRPr sz="14300" kern="1200">
          <a:solidFill>
            <a:schemeClr val="tx1"/>
          </a:solidFill>
          <a:latin typeface="+mj-lt"/>
          <a:ea typeface="+mj-ea"/>
          <a:cs typeface="+mj-cs"/>
        </a:defRPr>
      </a:lvl1pPr>
      <a:lvl2pPr algn="ctr" defTabSz="2968625" rtl="0" eaLnBrk="0" fontAlgn="base" hangingPunct="0">
        <a:spcBef>
          <a:spcPct val="0"/>
        </a:spcBef>
        <a:spcAft>
          <a:spcPct val="0"/>
        </a:spcAft>
        <a:defRPr sz="14300">
          <a:solidFill>
            <a:schemeClr val="tx1"/>
          </a:solidFill>
          <a:latin typeface="Calibri" pitchFamily="34" charset="0"/>
          <a:ea typeface="宋体" charset="-122"/>
        </a:defRPr>
      </a:lvl2pPr>
      <a:lvl3pPr algn="ctr" defTabSz="2968625" rtl="0" eaLnBrk="0" fontAlgn="base" hangingPunct="0">
        <a:spcBef>
          <a:spcPct val="0"/>
        </a:spcBef>
        <a:spcAft>
          <a:spcPct val="0"/>
        </a:spcAft>
        <a:defRPr sz="14300">
          <a:solidFill>
            <a:schemeClr val="tx1"/>
          </a:solidFill>
          <a:latin typeface="Calibri" pitchFamily="34" charset="0"/>
          <a:ea typeface="宋体" charset="-122"/>
        </a:defRPr>
      </a:lvl3pPr>
      <a:lvl4pPr algn="ctr" defTabSz="2968625" rtl="0" eaLnBrk="0" fontAlgn="base" hangingPunct="0">
        <a:spcBef>
          <a:spcPct val="0"/>
        </a:spcBef>
        <a:spcAft>
          <a:spcPct val="0"/>
        </a:spcAft>
        <a:defRPr sz="14300">
          <a:solidFill>
            <a:schemeClr val="tx1"/>
          </a:solidFill>
          <a:latin typeface="Calibri" pitchFamily="34" charset="0"/>
          <a:ea typeface="宋体" charset="-122"/>
        </a:defRPr>
      </a:lvl4pPr>
      <a:lvl5pPr algn="ctr" defTabSz="2968625" rtl="0" eaLnBrk="0" fontAlgn="base" hangingPunct="0">
        <a:spcBef>
          <a:spcPct val="0"/>
        </a:spcBef>
        <a:spcAft>
          <a:spcPct val="0"/>
        </a:spcAft>
        <a:defRPr sz="14300">
          <a:solidFill>
            <a:schemeClr val="tx1"/>
          </a:solidFill>
          <a:latin typeface="Calibri" pitchFamily="34" charset="0"/>
          <a:ea typeface="宋体" charset="-122"/>
        </a:defRPr>
      </a:lvl5pPr>
      <a:lvl6pPr marL="754110" algn="ctr" defTabSz="2969308" rtl="0" fontAlgn="base">
        <a:spcBef>
          <a:spcPct val="0"/>
        </a:spcBef>
        <a:spcAft>
          <a:spcPct val="0"/>
        </a:spcAft>
        <a:defRPr sz="14300">
          <a:solidFill>
            <a:schemeClr val="tx1"/>
          </a:solidFill>
          <a:latin typeface="Calibri" pitchFamily="34" charset="0"/>
          <a:ea typeface="宋体" charset="-122"/>
        </a:defRPr>
      </a:lvl6pPr>
      <a:lvl7pPr marL="1508221" algn="ctr" defTabSz="2969308" rtl="0" fontAlgn="base">
        <a:spcBef>
          <a:spcPct val="0"/>
        </a:spcBef>
        <a:spcAft>
          <a:spcPct val="0"/>
        </a:spcAft>
        <a:defRPr sz="14300">
          <a:solidFill>
            <a:schemeClr val="tx1"/>
          </a:solidFill>
          <a:latin typeface="Calibri" pitchFamily="34" charset="0"/>
          <a:ea typeface="宋体" charset="-122"/>
        </a:defRPr>
      </a:lvl7pPr>
      <a:lvl8pPr marL="2262331" algn="ctr" defTabSz="2969308" rtl="0" fontAlgn="base">
        <a:spcBef>
          <a:spcPct val="0"/>
        </a:spcBef>
        <a:spcAft>
          <a:spcPct val="0"/>
        </a:spcAft>
        <a:defRPr sz="14300">
          <a:solidFill>
            <a:schemeClr val="tx1"/>
          </a:solidFill>
          <a:latin typeface="Calibri" pitchFamily="34" charset="0"/>
          <a:ea typeface="宋体" charset="-122"/>
        </a:defRPr>
      </a:lvl8pPr>
      <a:lvl9pPr marL="3016440" algn="ctr" defTabSz="2969308" rtl="0" fontAlgn="base">
        <a:spcBef>
          <a:spcPct val="0"/>
        </a:spcBef>
        <a:spcAft>
          <a:spcPct val="0"/>
        </a:spcAft>
        <a:defRPr sz="14300">
          <a:solidFill>
            <a:schemeClr val="tx1"/>
          </a:solidFill>
          <a:latin typeface="Calibri" pitchFamily="34" charset="0"/>
          <a:ea typeface="宋体" charset="-122"/>
        </a:defRPr>
      </a:lvl9pPr>
    </p:titleStyle>
    <p:bodyStyle>
      <a:lvl1pPr marL="1111250" indent="-1111250" algn="l" defTabSz="2968625" rtl="0" eaLnBrk="0" fontAlgn="base" hangingPunct="0">
        <a:spcBef>
          <a:spcPct val="20000"/>
        </a:spcBef>
        <a:spcAft>
          <a:spcPct val="0"/>
        </a:spcAft>
        <a:buFont typeface="Arial" charset="0"/>
        <a:buChar char="•"/>
        <a:defRPr sz="10400" kern="1200">
          <a:solidFill>
            <a:schemeClr val="tx1"/>
          </a:solidFill>
          <a:latin typeface="+mn-lt"/>
          <a:ea typeface="+mn-ea"/>
          <a:cs typeface="+mn-cs"/>
        </a:defRPr>
      </a:lvl1pPr>
      <a:lvl2pPr marL="2413000" indent="-925513" algn="l" defTabSz="2968625" rtl="0" eaLnBrk="0" fontAlgn="base" hangingPunct="0">
        <a:spcBef>
          <a:spcPct val="20000"/>
        </a:spcBef>
        <a:spcAft>
          <a:spcPct val="0"/>
        </a:spcAft>
        <a:buFont typeface="Arial" charset="0"/>
        <a:buChar char="–"/>
        <a:defRPr sz="9000" kern="1200">
          <a:solidFill>
            <a:schemeClr val="tx1"/>
          </a:solidFill>
          <a:latin typeface="+mn-lt"/>
          <a:ea typeface="+mn-ea"/>
          <a:cs typeface="+mn-cs"/>
        </a:defRPr>
      </a:lvl2pPr>
      <a:lvl3pPr marL="3711575" indent="-739775" algn="l" defTabSz="2968625" rtl="0" eaLnBrk="0" fontAlgn="base" hangingPunct="0">
        <a:spcBef>
          <a:spcPct val="20000"/>
        </a:spcBef>
        <a:spcAft>
          <a:spcPct val="0"/>
        </a:spcAft>
        <a:buFont typeface="Arial" charset="0"/>
        <a:buChar char="•"/>
        <a:defRPr sz="7800" kern="1200">
          <a:solidFill>
            <a:schemeClr val="tx1"/>
          </a:solidFill>
          <a:latin typeface="+mn-lt"/>
          <a:ea typeface="+mn-ea"/>
          <a:cs typeface="+mn-cs"/>
        </a:defRPr>
      </a:lvl3pPr>
      <a:lvl4pPr marL="5195888" indent="-739775" algn="l" defTabSz="2968625" rtl="0" eaLnBrk="0" fontAlgn="base" hangingPunct="0">
        <a:spcBef>
          <a:spcPct val="20000"/>
        </a:spcBef>
        <a:spcAft>
          <a:spcPct val="0"/>
        </a:spcAft>
        <a:buFont typeface="Arial" charset="0"/>
        <a:buChar char="–"/>
        <a:defRPr sz="6500" kern="1200">
          <a:solidFill>
            <a:schemeClr val="tx1"/>
          </a:solidFill>
          <a:latin typeface="+mn-lt"/>
          <a:ea typeface="+mn-ea"/>
          <a:cs typeface="+mn-cs"/>
        </a:defRPr>
      </a:lvl4pPr>
      <a:lvl5pPr marL="6683375" indent="-739775" algn="l" defTabSz="2968625" rtl="0" eaLnBrk="0" fontAlgn="base" hangingPunct="0">
        <a:spcBef>
          <a:spcPct val="20000"/>
        </a:spcBef>
        <a:spcAft>
          <a:spcPct val="0"/>
        </a:spcAft>
        <a:buFont typeface="Arial" charset="0"/>
        <a:buChar char="»"/>
        <a:defRPr sz="6500" kern="1200">
          <a:solidFill>
            <a:schemeClr val="tx1"/>
          </a:solidFill>
          <a:latin typeface="+mn-lt"/>
          <a:ea typeface="+mn-ea"/>
          <a:cs typeface="+mn-cs"/>
        </a:defRPr>
      </a:lvl5pPr>
      <a:lvl6pPr marL="8171198" indent="-742837" algn="l" defTabSz="2971345" rtl="0" eaLnBrk="1" latinLnBrk="0" hangingPunct="1">
        <a:spcBef>
          <a:spcPct val="20000"/>
        </a:spcBef>
        <a:buFont typeface="Arial" pitchFamily="34" charset="0"/>
        <a:buChar char="•"/>
        <a:defRPr sz="6500" kern="1200">
          <a:solidFill>
            <a:schemeClr val="tx1"/>
          </a:solidFill>
          <a:latin typeface="+mn-lt"/>
          <a:ea typeface="+mn-ea"/>
          <a:cs typeface="+mn-cs"/>
        </a:defRPr>
      </a:lvl6pPr>
      <a:lvl7pPr marL="9656871" indent="-742837" algn="l" defTabSz="2971345" rtl="0" eaLnBrk="1" latinLnBrk="0" hangingPunct="1">
        <a:spcBef>
          <a:spcPct val="20000"/>
        </a:spcBef>
        <a:buFont typeface="Arial" pitchFamily="34" charset="0"/>
        <a:buChar char="•"/>
        <a:defRPr sz="6500" kern="1200">
          <a:solidFill>
            <a:schemeClr val="tx1"/>
          </a:solidFill>
          <a:latin typeface="+mn-lt"/>
          <a:ea typeface="+mn-ea"/>
          <a:cs typeface="+mn-cs"/>
        </a:defRPr>
      </a:lvl7pPr>
      <a:lvl8pPr marL="11142544" indent="-742837" algn="l" defTabSz="2971345" rtl="0" eaLnBrk="1" latinLnBrk="0" hangingPunct="1">
        <a:spcBef>
          <a:spcPct val="20000"/>
        </a:spcBef>
        <a:buFont typeface="Arial" pitchFamily="34" charset="0"/>
        <a:buChar char="•"/>
        <a:defRPr sz="6500" kern="1200">
          <a:solidFill>
            <a:schemeClr val="tx1"/>
          </a:solidFill>
          <a:latin typeface="+mn-lt"/>
          <a:ea typeface="+mn-ea"/>
          <a:cs typeface="+mn-cs"/>
        </a:defRPr>
      </a:lvl8pPr>
      <a:lvl9pPr marL="12628217" indent="-742837" algn="l" defTabSz="2971345" rtl="0" eaLnBrk="1" latinLnBrk="0" hangingPunct="1">
        <a:spcBef>
          <a:spcPct val="20000"/>
        </a:spcBef>
        <a:buFont typeface="Arial" pitchFamily="34" charset="0"/>
        <a:buChar char="•"/>
        <a:defRPr sz="6500" kern="1200">
          <a:solidFill>
            <a:schemeClr val="tx1"/>
          </a:solidFill>
          <a:latin typeface="+mn-lt"/>
          <a:ea typeface="+mn-ea"/>
          <a:cs typeface="+mn-cs"/>
        </a:defRPr>
      </a:lvl9pPr>
    </p:bodyStyle>
    <p:otherStyle>
      <a:defPPr>
        <a:defRPr lang="zh-CN"/>
      </a:defPPr>
      <a:lvl1pPr marL="0" algn="l" defTabSz="2971345" rtl="0" eaLnBrk="1" latinLnBrk="0" hangingPunct="1">
        <a:defRPr sz="5800" kern="1200">
          <a:solidFill>
            <a:schemeClr val="tx1"/>
          </a:solidFill>
          <a:latin typeface="+mn-lt"/>
          <a:ea typeface="+mn-ea"/>
          <a:cs typeface="+mn-cs"/>
        </a:defRPr>
      </a:lvl1pPr>
      <a:lvl2pPr marL="1485673" algn="l" defTabSz="2971345" rtl="0" eaLnBrk="1" latinLnBrk="0" hangingPunct="1">
        <a:defRPr sz="5800" kern="1200">
          <a:solidFill>
            <a:schemeClr val="tx1"/>
          </a:solidFill>
          <a:latin typeface="+mn-lt"/>
          <a:ea typeface="+mn-ea"/>
          <a:cs typeface="+mn-cs"/>
        </a:defRPr>
      </a:lvl2pPr>
      <a:lvl3pPr marL="2971345" algn="l" defTabSz="2971345" rtl="0" eaLnBrk="1" latinLnBrk="0" hangingPunct="1">
        <a:defRPr sz="5800" kern="1200">
          <a:solidFill>
            <a:schemeClr val="tx1"/>
          </a:solidFill>
          <a:latin typeface="+mn-lt"/>
          <a:ea typeface="+mn-ea"/>
          <a:cs typeface="+mn-cs"/>
        </a:defRPr>
      </a:lvl3pPr>
      <a:lvl4pPr marL="4457017" algn="l" defTabSz="2971345" rtl="0" eaLnBrk="1" latinLnBrk="0" hangingPunct="1">
        <a:defRPr sz="5800" kern="1200">
          <a:solidFill>
            <a:schemeClr val="tx1"/>
          </a:solidFill>
          <a:latin typeface="+mn-lt"/>
          <a:ea typeface="+mn-ea"/>
          <a:cs typeface="+mn-cs"/>
        </a:defRPr>
      </a:lvl4pPr>
      <a:lvl5pPr marL="5942690" algn="l" defTabSz="2971345" rtl="0" eaLnBrk="1" latinLnBrk="0" hangingPunct="1">
        <a:defRPr sz="5800" kern="1200">
          <a:solidFill>
            <a:schemeClr val="tx1"/>
          </a:solidFill>
          <a:latin typeface="+mn-lt"/>
          <a:ea typeface="+mn-ea"/>
          <a:cs typeface="+mn-cs"/>
        </a:defRPr>
      </a:lvl5pPr>
      <a:lvl6pPr marL="7428363" algn="l" defTabSz="2971345" rtl="0" eaLnBrk="1" latinLnBrk="0" hangingPunct="1">
        <a:defRPr sz="5800" kern="1200">
          <a:solidFill>
            <a:schemeClr val="tx1"/>
          </a:solidFill>
          <a:latin typeface="+mn-lt"/>
          <a:ea typeface="+mn-ea"/>
          <a:cs typeface="+mn-cs"/>
        </a:defRPr>
      </a:lvl6pPr>
      <a:lvl7pPr marL="8914034" algn="l" defTabSz="2971345" rtl="0" eaLnBrk="1" latinLnBrk="0" hangingPunct="1">
        <a:defRPr sz="5800" kern="1200">
          <a:solidFill>
            <a:schemeClr val="tx1"/>
          </a:solidFill>
          <a:latin typeface="+mn-lt"/>
          <a:ea typeface="+mn-ea"/>
          <a:cs typeface="+mn-cs"/>
        </a:defRPr>
      </a:lvl7pPr>
      <a:lvl8pPr marL="10399708" algn="l" defTabSz="2971345" rtl="0" eaLnBrk="1" latinLnBrk="0" hangingPunct="1">
        <a:defRPr sz="5800" kern="1200">
          <a:solidFill>
            <a:schemeClr val="tx1"/>
          </a:solidFill>
          <a:latin typeface="+mn-lt"/>
          <a:ea typeface="+mn-ea"/>
          <a:cs typeface="+mn-cs"/>
        </a:defRPr>
      </a:lvl8pPr>
      <a:lvl9pPr marL="11885380" algn="l" defTabSz="2971345"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pic>
        <p:nvPicPr>
          <p:cNvPr id="13314" name="Picture 5"/>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728788" y="4422678"/>
            <a:ext cx="15363825" cy="27132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15" name="矩形 9"/>
          <p:cNvSpPr>
            <a:spLocks noChangeArrowheads="1"/>
          </p:cNvSpPr>
          <p:nvPr/>
        </p:nvSpPr>
        <p:spPr bwMode="auto">
          <a:xfrm>
            <a:off x="1844675" y="5155482"/>
            <a:ext cx="15130463"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lvl1pPr eaLnBrk="0" hangingPunct="0">
              <a:spcBef>
                <a:spcPct val="20000"/>
              </a:spcBef>
              <a:buFont typeface="Arial" charset="0"/>
              <a:buChar char="•"/>
              <a:defRPr sz="10400">
                <a:solidFill>
                  <a:schemeClr val="tx1"/>
                </a:solidFill>
                <a:latin typeface="Calibri" pitchFamily="34" charset="0"/>
                <a:ea typeface="宋体" charset="-122"/>
              </a:defRPr>
            </a:lvl1pPr>
            <a:lvl2pPr marL="742950" indent="-285750" eaLnBrk="0" hangingPunct="0">
              <a:spcBef>
                <a:spcPct val="20000"/>
              </a:spcBef>
              <a:buFont typeface="Arial" charset="0"/>
              <a:buChar char="–"/>
              <a:defRPr sz="9000">
                <a:solidFill>
                  <a:schemeClr val="tx1"/>
                </a:solidFill>
                <a:latin typeface="Calibri" pitchFamily="34" charset="0"/>
                <a:ea typeface="宋体" charset="-122"/>
              </a:defRPr>
            </a:lvl2pPr>
            <a:lvl3pPr marL="1143000" indent="-228600" eaLnBrk="0" hangingPunct="0">
              <a:spcBef>
                <a:spcPct val="20000"/>
              </a:spcBef>
              <a:buFont typeface="Arial" charset="0"/>
              <a:buChar char="•"/>
              <a:defRPr sz="7800">
                <a:solidFill>
                  <a:schemeClr val="tx1"/>
                </a:solidFill>
                <a:latin typeface="Calibri" pitchFamily="34" charset="0"/>
                <a:ea typeface="宋体" charset="-122"/>
              </a:defRPr>
            </a:lvl3pPr>
            <a:lvl4pPr marL="1600200" indent="-228600" eaLnBrk="0" hangingPunct="0">
              <a:spcBef>
                <a:spcPct val="20000"/>
              </a:spcBef>
              <a:buFont typeface="Arial" charset="0"/>
              <a:buChar char="–"/>
              <a:defRPr sz="6500">
                <a:solidFill>
                  <a:schemeClr val="tx1"/>
                </a:solidFill>
                <a:latin typeface="Calibri" pitchFamily="34" charset="0"/>
                <a:ea typeface="宋体" charset="-122"/>
              </a:defRPr>
            </a:lvl4pPr>
            <a:lvl5pPr marL="2057400" indent="-228600" eaLnBrk="0" hangingPunct="0">
              <a:spcBef>
                <a:spcPct val="20000"/>
              </a:spcBef>
              <a:buFont typeface="Arial" charset="0"/>
              <a:buChar char="»"/>
              <a:defRPr sz="6500">
                <a:solidFill>
                  <a:schemeClr val="tx1"/>
                </a:solidFill>
                <a:latin typeface="Calibri" pitchFamily="34" charset="0"/>
                <a:ea typeface="宋体" charset="-122"/>
              </a:defRPr>
            </a:lvl5pPr>
            <a:lvl6pPr marL="2514600" indent="-228600" defTabSz="2968625" eaLnBrk="0" fontAlgn="base" hangingPunct="0">
              <a:spcBef>
                <a:spcPct val="20000"/>
              </a:spcBef>
              <a:spcAft>
                <a:spcPct val="0"/>
              </a:spcAft>
              <a:buFont typeface="Arial" charset="0"/>
              <a:buChar char="»"/>
              <a:defRPr sz="6500">
                <a:solidFill>
                  <a:schemeClr val="tx1"/>
                </a:solidFill>
                <a:latin typeface="Calibri" pitchFamily="34" charset="0"/>
                <a:ea typeface="宋体" charset="-122"/>
              </a:defRPr>
            </a:lvl6pPr>
            <a:lvl7pPr marL="2971800" indent="-228600" defTabSz="2968625" eaLnBrk="0" fontAlgn="base" hangingPunct="0">
              <a:spcBef>
                <a:spcPct val="20000"/>
              </a:spcBef>
              <a:spcAft>
                <a:spcPct val="0"/>
              </a:spcAft>
              <a:buFont typeface="Arial" charset="0"/>
              <a:buChar char="»"/>
              <a:defRPr sz="6500">
                <a:solidFill>
                  <a:schemeClr val="tx1"/>
                </a:solidFill>
                <a:latin typeface="Calibri" pitchFamily="34" charset="0"/>
                <a:ea typeface="宋体" charset="-122"/>
              </a:defRPr>
            </a:lvl7pPr>
            <a:lvl8pPr marL="3429000" indent="-228600" defTabSz="2968625" eaLnBrk="0" fontAlgn="base" hangingPunct="0">
              <a:spcBef>
                <a:spcPct val="20000"/>
              </a:spcBef>
              <a:spcAft>
                <a:spcPct val="0"/>
              </a:spcAft>
              <a:buFont typeface="Arial" charset="0"/>
              <a:buChar char="»"/>
              <a:defRPr sz="6500">
                <a:solidFill>
                  <a:schemeClr val="tx1"/>
                </a:solidFill>
                <a:latin typeface="Calibri" pitchFamily="34" charset="0"/>
                <a:ea typeface="宋体" charset="-122"/>
              </a:defRPr>
            </a:lvl8pPr>
            <a:lvl9pPr marL="3886200" indent="-228600" defTabSz="2968625" eaLnBrk="0" fontAlgn="base" hangingPunct="0">
              <a:spcBef>
                <a:spcPct val="20000"/>
              </a:spcBef>
              <a:spcAft>
                <a:spcPct val="0"/>
              </a:spcAft>
              <a:buFont typeface="Arial" charset="0"/>
              <a:buChar char="»"/>
              <a:defRPr sz="6500">
                <a:solidFill>
                  <a:schemeClr val="tx1"/>
                </a:solidFill>
                <a:latin typeface="Calibri" pitchFamily="34" charset="0"/>
                <a:ea typeface="宋体" charset="-122"/>
              </a:defRPr>
            </a:lvl9pPr>
          </a:lstStyle>
          <a:p>
            <a:pPr algn="ctr" eaLnBrk="1" hangingPunct="1">
              <a:spcBef>
                <a:spcPct val="0"/>
              </a:spcBef>
              <a:buFontTx/>
              <a:buNone/>
            </a:pPr>
            <a:r>
              <a:rPr lang="zh-CN" altLang="en-US" sz="4000" b="1" dirty="0">
                <a:latin typeface="黑体" pitchFamily="49" charset="-122"/>
                <a:ea typeface="黑体" pitchFamily="49" charset="-122"/>
              </a:rPr>
              <a:t>中文题目采用黑体</a:t>
            </a:r>
            <a:r>
              <a:rPr lang="en-US" altLang="zh-CN" sz="4000" b="1" dirty="0">
                <a:latin typeface="黑体" pitchFamily="49" charset="-122"/>
                <a:ea typeface="黑体" pitchFamily="49" charset="-122"/>
              </a:rPr>
              <a:t>40</a:t>
            </a:r>
            <a:r>
              <a:rPr lang="zh-CN" altLang="en-US" sz="4000" b="1" dirty="0">
                <a:latin typeface="黑体" pitchFamily="49" charset="-122"/>
                <a:ea typeface="黑体" pitchFamily="49" charset="-122"/>
              </a:rPr>
              <a:t>号字体</a:t>
            </a:r>
            <a:endParaRPr lang="en-US" altLang="zh-CN" sz="4000" b="1" dirty="0">
              <a:latin typeface="黑体" pitchFamily="49" charset="-122"/>
              <a:ea typeface="黑体" pitchFamily="49" charset="-122"/>
            </a:endParaRPr>
          </a:p>
          <a:p>
            <a:pPr algn="ctr" eaLnBrk="1" hangingPunct="1">
              <a:spcBef>
                <a:spcPct val="0"/>
              </a:spcBef>
              <a:buFontTx/>
              <a:buNone/>
            </a:pPr>
            <a:r>
              <a:rPr lang="zh-CN" altLang="en-US" sz="2300" dirty="0"/>
              <a:t>单位：</a:t>
            </a:r>
            <a:r>
              <a:rPr lang="en-US" altLang="zh-CN" sz="2300" dirty="0"/>
              <a:t>23</a:t>
            </a:r>
            <a:r>
              <a:rPr lang="zh-CN" altLang="en-US" sz="2300" dirty="0"/>
              <a:t>号宋体</a:t>
            </a:r>
            <a:endParaRPr lang="en-US" altLang="zh-CN" sz="2300" dirty="0"/>
          </a:p>
          <a:p>
            <a:pPr algn="ctr" eaLnBrk="1" hangingPunct="1">
              <a:spcBef>
                <a:spcPct val="0"/>
              </a:spcBef>
              <a:buFont typeface="Arial" charset="0"/>
              <a:buNone/>
            </a:pPr>
            <a:r>
              <a:rPr lang="zh-CN" altLang="en-US" sz="2300" dirty="0"/>
              <a:t>作者：</a:t>
            </a:r>
            <a:r>
              <a:rPr lang="en-US" altLang="zh-CN" sz="2300" dirty="0"/>
              <a:t>23</a:t>
            </a:r>
            <a:r>
              <a:rPr lang="zh-CN" altLang="en-US" sz="2300" dirty="0"/>
              <a:t>号宋体</a:t>
            </a:r>
            <a:endParaRPr lang="en-US" altLang="zh-CN" sz="2300" dirty="0"/>
          </a:p>
        </p:txBody>
      </p:sp>
      <p:sp>
        <p:nvSpPr>
          <p:cNvPr id="13316" name="TextBox 11"/>
          <p:cNvSpPr txBox="1">
            <a:spLocks noChangeArrowheads="1"/>
          </p:cNvSpPr>
          <p:nvPr/>
        </p:nvSpPr>
        <p:spPr bwMode="auto">
          <a:xfrm>
            <a:off x="600075" y="8288041"/>
            <a:ext cx="9918700" cy="24528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lvl1pPr eaLnBrk="0" hangingPunct="0">
              <a:spcBef>
                <a:spcPct val="20000"/>
              </a:spcBef>
              <a:buFont typeface="Arial" charset="0"/>
              <a:buChar char="•"/>
              <a:defRPr sz="10400">
                <a:solidFill>
                  <a:schemeClr val="tx1"/>
                </a:solidFill>
                <a:latin typeface="Calibri" pitchFamily="34" charset="0"/>
                <a:ea typeface="宋体" charset="-122"/>
              </a:defRPr>
            </a:lvl1pPr>
            <a:lvl2pPr marL="742950" indent="-285750" eaLnBrk="0" hangingPunct="0">
              <a:spcBef>
                <a:spcPct val="20000"/>
              </a:spcBef>
              <a:buFont typeface="Arial" charset="0"/>
              <a:buChar char="–"/>
              <a:defRPr sz="9000">
                <a:solidFill>
                  <a:schemeClr val="tx1"/>
                </a:solidFill>
                <a:latin typeface="Calibri" pitchFamily="34" charset="0"/>
                <a:ea typeface="宋体" charset="-122"/>
              </a:defRPr>
            </a:lvl2pPr>
            <a:lvl3pPr marL="1143000" indent="-228600" eaLnBrk="0" hangingPunct="0">
              <a:spcBef>
                <a:spcPct val="20000"/>
              </a:spcBef>
              <a:buFont typeface="Arial" charset="0"/>
              <a:buChar char="•"/>
              <a:defRPr sz="7800">
                <a:solidFill>
                  <a:schemeClr val="tx1"/>
                </a:solidFill>
                <a:latin typeface="Calibri" pitchFamily="34" charset="0"/>
                <a:ea typeface="宋体" charset="-122"/>
              </a:defRPr>
            </a:lvl3pPr>
            <a:lvl4pPr marL="1600200" indent="-228600" eaLnBrk="0" hangingPunct="0">
              <a:spcBef>
                <a:spcPct val="20000"/>
              </a:spcBef>
              <a:buFont typeface="Arial" charset="0"/>
              <a:buChar char="–"/>
              <a:defRPr sz="6500">
                <a:solidFill>
                  <a:schemeClr val="tx1"/>
                </a:solidFill>
                <a:latin typeface="Calibri" pitchFamily="34" charset="0"/>
                <a:ea typeface="宋体" charset="-122"/>
              </a:defRPr>
            </a:lvl4pPr>
            <a:lvl5pPr marL="2057400" indent="-228600" eaLnBrk="0" hangingPunct="0">
              <a:spcBef>
                <a:spcPct val="20000"/>
              </a:spcBef>
              <a:buFont typeface="Arial" charset="0"/>
              <a:buChar char="»"/>
              <a:defRPr sz="6500">
                <a:solidFill>
                  <a:schemeClr val="tx1"/>
                </a:solidFill>
                <a:latin typeface="Calibri" pitchFamily="34" charset="0"/>
                <a:ea typeface="宋体" charset="-122"/>
              </a:defRPr>
            </a:lvl5pPr>
            <a:lvl6pPr marL="2514600" indent="-228600" defTabSz="2968625" eaLnBrk="0" fontAlgn="base" hangingPunct="0">
              <a:spcBef>
                <a:spcPct val="20000"/>
              </a:spcBef>
              <a:spcAft>
                <a:spcPct val="0"/>
              </a:spcAft>
              <a:buFont typeface="Arial" charset="0"/>
              <a:buChar char="»"/>
              <a:defRPr sz="6500">
                <a:solidFill>
                  <a:schemeClr val="tx1"/>
                </a:solidFill>
                <a:latin typeface="Calibri" pitchFamily="34" charset="0"/>
                <a:ea typeface="宋体" charset="-122"/>
              </a:defRPr>
            </a:lvl6pPr>
            <a:lvl7pPr marL="2971800" indent="-228600" defTabSz="2968625" eaLnBrk="0" fontAlgn="base" hangingPunct="0">
              <a:spcBef>
                <a:spcPct val="20000"/>
              </a:spcBef>
              <a:spcAft>
                <a:spcPct val="0"/>
              </a:spcAft>
              <a:buFont typeface="Arial" charset="0"/>
              <a:buChar char="»"/>
              <a:defRPr sz="6500">
                <a:solidFill>
                  <a:schemeClr val="tx1"/>
                </a:solidFill>
                <a:latin typeface="Calibri" pitchFamily="34" charset="0"/>
                <a:ea typeface="宋体" charset="-122"/>
              </a:defRPr>
            </a:lvl7pPr>
            <a:lvl8pPr marL="3429000" indent="-228600" defTabSz="2968625" eaLnBrk="0" fontAlgn="base" hangingPunct="0">
              <a:spcBef>
                <a:spcPct val="20000"/>
              </a:spcBef>
              <a:spcAft>
                <a:spcPct val="0"/>
              </a:spcAft>
              <a:buFont typeface="Arial" charset="0"/>
              <a:buChar char="»"/>
              <a:defRPr sz="6500">
                <a:solidFill>
                  <a:schemeClr val="tx1"/>
                </a:solidFill>
                <a:latin typeface="Calibri" pitchFamily="34" charset="0"/>
                <a:ea typeface="宋体" charset="-122"/>
              </a:defRPr>
            </a:lvl8pPr>
            <a:lvl9pPr marL="3886200" indent="-228600" defTabSz="2968625" eaLnBrk="0" fontAlgn="base" hangingPunct="0">
              <a:spcBef>
                <a:spcPct val="20000"/>
              </a:spcBef>
              <a:spcAft>
                <a:spcPct val="0"/>
              </a:spcAft>
              <a:buFont typeface="Arial" charset="0"/>
              <a:buChar char="»"/>
              <a:defRPr sz="6500">
                <a:solidFill>
                  <a:schemeClr val="tx1"/>
                </a:solidFill>
                <a:latin typeface="Calibri" pitchFamily="34" charset="0"/>
                <a:ea typeface="宋体" charset="-122"/>
              </a:defRPr>
            </a:lvl9pPr>
          </a:lstStyle>
          <a:p>
            <a:pPr eaLnBrk="1" hangingPunct="1">
              <a:spcBef>
                <a:spcPct val="0"/>
              </a:spcBef>
              <a:buFontTx/>
              <a:buNone/>
            </a:pPr>
            <a:r>
              <a:rPr lang="zh-CN" altLang="en-US" sz="3300" b="1" dirty="0"/>
              <a:t>目的</a:t>
            </a:r>
            <a:endParaRPr lang="en-US" altLang="zh-CN" sz="3300" b="1" dirty="0"/>
          </a:p>
          <a:p>
            <a:pPr eaLnBrk="1" hangingPunct="1">
              <a:spcBef>
                <a:spcPct val="0"/>
              </a:spcBef>
              <a:buFont typeface="Arial"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spcBef>
                <a:spcPct val="0"/>
              </a:spcBef>
              <a:buFontTx/>
              <a:buNone/>
            </a:pPr>
            <a:endParaRPr lang="en-US" altLang="zh-CN" sz="3300" dirty="0"/>
          </a:p>
          <a:p>
            <a:pPr eaLnBrk="1" hangingPunct="1">
              <a:spcBef>
                <a:spcPct val="0"/>
              </a:spcBef>
              <a:buFontTx/>
              <a:buNone/>
            </a:pPr>
            <a:r>
              <a:rPr lang="zh-CN" altLang="en-US" sz="3300" b="1" dirty="0"/>
              <a:t>方法</a:t>
            </a:r>
            <a:endParaRPr lang="en-US" altLang="zh-CN" sz="3300" b="1" dirty="0"/>
          </a:p>
          <a:p>
            <a:pPr eaLnBrk="1" hangingPunct="1">
              <a:spcBef>
                <a:spcPct val="0"/>
              </a:spcBef>
              <a:buFont typeface="Arial"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spcBef>
                <a:spcPct val="0"/>
              </a:spcBef>
              <a:buFontTx/>
              <a:buNone/>
            </a:pPr>
            <a:endParaRPr lang="en-US" altLang="zh-CN" sz="3300" dirty="0"/>
          </a:p>
          <a:p>
            <a:pPr eaLnBrk="1" hangingPunct="1">
              <a:spcBef>
                <a:spcPct val="0"/>
              </a:spcBef>
              <a:buFontTx/>
              <a:buNone/>
            </a:pPr>
            <a:r>
              <a:rPr lang="zh-CN" altLang="en-US" sz="3300" b="1" dirty="0"/>
              <a:t>结果</a:t>
            </a:r>
            <a:endParaRPr lang="en-US" altLang="zh-CN" sz="3300" b="1" dirty="0"/>
          </a:p>
          <a:p>
            <a:pPr eaLnBrk="1" hangingPunct="1">
              <a:spcBef>
                <a:spcPct val="0"/>
              </a:spcBef>
              <a:buFont typeface="Arial"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spcBef>
                <a:spcPct val="0"/>
              </a:spcBef>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a:t>
            </a:r>
            <a:r>
              <a:rPr lang="zh-CN" altLang="en-US" sz="3300" dirty="0" smtClean="0"/>
              <a:t>文样文 样文 样文 样文 样文 样文 样文 样文 样文 样文样文 样文 样文 样文 样文 样文 样文 样文 样文 样文样文 样文 样文 样文 样文 样文 样文 样文 样文 样文样文 样文 样文 样文 样文 样文 样文 样文 样文 样文 样文 样文 样文 样</a:t>
            </a:r>
            <a:r>
              <a:rPr lang="zh-CN" altLang="en-US" sz="3300" dirty="0" smtClean="0"/>
              <a:t>文</a:t>
            </a:r>
            <a:endParaRPr lang="en-US" altLang="zh-CN" sz="3300" dirty="0" smtClean="0"/>
          </a:p>
        </p:txBody>
      </p:sp>
      <p:pic>
        <p:nvPicPr>
          <p:cNvPr id="13317" name="图片 14" descr="屏幕剪辑"/>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10441607" y="8648081"/>
            <a:ext cx="7486650" cy="925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8" name="矩形 15"/>
          <p:cNvSpPr>
            <a:spLocks noChangeArrowheads="1"/>
          </p:cNvSpPr>
          <p:nvPr/>
        </p:nvSpPr>
        <p:spPr bwMode="auto">
          <a:xfrm>
            <a:off x="10817225" y="19449281"/>
            <a:ext cx="7111032" cy="94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50822" tIns="75411" rIns="150822" bIns="75411">
            <a:spAutoFit/>
          </a:bodyPr>
          <a:lstStyle>
            <a:lvl1pPr eaLnBrk="0" hangingPunct="0">
              <a:spcBef>
                <a:spcPct val="20000"/>
              </a:spcBef>
              <a:buFont typeface="Arial" charset="0"/>
              <a:buChar char="•"/>
              <a:defRPr sz="10400">
                <a:solidFill>
                  <a:schemeClr val="tx1"/>
                </a:solidFill>
                <a:latin typeface="Calibri" pitchFamily="34" charset="0"/>
                <a:ea typeface="宋体" charset="-122"/>
              </a:defRPr>
            </a:lvl1pPr>
            <a:lvl2pPr marL="742950" indent="-285750" eaLnBrk="0" hangingPunct="0">
              <a:spcBef>
                <a:spcPct val="20000"/>
              </a:spcBef>
              <a:buFont typeface="Arial" charset="0"/>
              <a:buChar char="–"/>
              <a:defRPr sz="9000">
                <a:solidFill>
                  <a:schemeClr val="tx1"/>
                </a:solidFill>
                <a:latin typeface="Calibri" pitchFamily="34" charset="0"/>
                <a:ea typeface="宋体" charset="-122"/>
              </a:defRPr>
            </a:lvl2pPr>
            <a:lvl3pPr marL="1143000" indent="-228600" eaLnBrk="0" hangingPunct="0">
              <a:spcBef>
                <a:spcPct val="20000"/>
              </a:spcBef>
              <a:buFont typeface="Arial" charset="0"/>
              <a:buChar char="•"/>
              <a:defRPr sz="7800">
                <a:solidFill>
                  <a:schemeClr val="tx1"/>
                </a:solidFill>
                <a:latin typeface="Calibri" pitchFamily="34" charset="0"/>
                <a:ea typeface="宋体" charset="-122"/>
              </a:defRPr>
            </a:lvl3pPr>
            <a:lvl4pPr marL="1600200" indent="-228600" eaLnBrk="0" hangingPunct="0">
              <a:spcBef>
                <a:spcPct val="20000"/>
              </a:spcBef>
              <a:buFont typeface="Arial" charset="0"/>
              <a:buChar char="–"/>
              <a:defRPr sz="6500">
                <a:solidFill>
                  <a:schemeClr val="tx1"/>
                </a:solidFill>
                <a:latin typeface="Calibri" pitchFamily="34" charset="0"/>
                <a:ea typeface="宋体" charset="-122"/>
              </a:defRPr>
            </a:lvl4pPr>
            <a:lvl5pPr marL="2057400" indent="-228600" eaLnBrk="0" hangingPunct="0">
              <a:spcBef>
                <a:spcPct val="20000"/>
              </a:spcBef>
              <a:buFont typeface="Arial" charset="0"/>
              <a:buChar char="»"/>
              <a:defRPr sz="6500">
                <a:solidFill>
                  <a:schemeClr val="tx1"/>
                </a:solidFill>
                <a:latin typeface="Calibri" pitchFamily="34" charset="0"/>
                <a:ea typeface="宋体" charset="-122"/>
              </a:defRPr>
            </a:lvl5pPr>
            <a:lvl6pPr marL="2514600" indent="-228600" defTabSz="2968625" eaLnBrk="0" fontAlgn="base" hangingPunct="0">
              <a:spcBef>
                <a:spcPct val="20000"/>
              </a:spcBef>
              <a:spcAft>
                <a:spcPct val="0"/>
              </a:spcAft>
              <a:buFont typeface="Arial" charset="0"/>
              <a:buChar char="»"/>
              <a:defRPr sz="6500">
                <a:solidFill>
                  <a:schemeClr val="tx1"/>
                </a:solidFill>
                <a:latin typeface="Calibri" pitchFamily="34" charset="0"/>
                <a:ea typeface="宋体" charset="-122"/>
              </a:defRPr>
            </a:lvl6pPr>
            <a:lvl7pPr marL="2971800" indent="-228600" defTabSz="2968625" eaLnBrk="0" fontAlgn="base" hangingPunct="0">
              <a:spcBef>
                <a:spcPct val="20000"/>
              </a:spcBef>
              <a:spcAft>
                <a:spcPct val="0"/>
              </a:spcAft>
              <a:buFont typeface="Arial" charset="0"/>
              <a:buChar char="»"/>
              <a:defRPr sz="6500">
                <a:solidFill>
                  <a:schemeClr val="tx1"/>
                </a:solidFill>
                <a:latin typeface="Calibri" pitchFamily="34" charset="0"/>
                <a:ea typeface="宋体" charset="-122"/>
              </a:defRPr>
            </a:lvl7pPr>
            <a:lvl8pPr marL="3429000" indent="-228600" defTabSz="2968625" eaLnBrk="0" fontAlgn="base" hangingPunct="0">
              <a:spcBef>
                <a:spcPct val="20000"/>
              </a:spcBef>
              <a:spcAft>
                <a:spcPct val="0"/>
              </a:spcAft>
              <a:buFont typeface="Arial" charset="0"/>
              <a:buChar char="»"/>
              <a:defRPr sz="6500">
                <a:solidFill>
                  <a:schemeClr val="tx1"/>
                </a:solidFill>
                <a:latin typeface="Calibri" pitchFamily="34" charset="0"/>
                <a:ea typeface="宋体" charset="-122"/>
              </a:defRPr>
            </a:lvl8pPr>
            <a:lvl9pPr marL="3886200" indent="-228600" defTabSz="2968625" eaLnBrk="0" fontAlgn="base" hangingPunct="0">
              <a:spcBef>
                <a:spcPct val="20000"/>
              </a:spcBef>
              <a:spcAft>
                <a:spcPct val="0"/>
              </a:spcAft>
              <a:buFont typeface="Arial" charset="0"/>
              <a:buChar char="»"/>
              <a:defRPr sz="6500">
                <a:solidFill>
                  <a:schemeClr val="tx1"/>
                </a:solidFill>
                <a:latin typeface="Calibri" pitchFamily="34" charset="0"/>
                <a:ea typeface="宋体" charset="-122"/>
              </a:defRPr>
            </a:lvl9pPr>
          </a:lstStyle>
          <a:p>
            <a:pPr eaLnBrk="1" hangingPunct="1">
              <a:spcBef>
                <a:spcPct val="0"/>
              </a:spcBef>
              <a:buFontTx/>
              <a:buNone/>
            </a:pPr>
            <a:r>
              <a:rPr lang="zh-CN" altLang="en-US" sz="3000" b="1" dirty="0"/>
              <a:t>结论</a:t>
            </a:r>
            <a:endParaRPr lang="en-US" altLang="zh-CN" sz="3000" b="1" dirty="0"/>
          </a:p>
          <a:p>
            <a:pPr eaLnBrk="1" hangingPunct="1">
              <a:spcBef>
                <a:spcPct val="0"/>
              </a:spcBef>
              <a:buFont typeface="Arial" charset="0"/>
              <a:buNone/>
            </a:pPr>
            <a:r>
              <a:rPr lang="zh-CN" altLang="en-US" sz="32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dirty="0"/>
          </a:p>
          <a:p>
            <a:pPr eaLnBrk="1" hangingPunct="1">
              <a:spcBef>
                <a:spcPct val="0"/>
              </a:spcBef>
              <a:buNone/>
            </a:pPr>
            <a:r>
              <a:rPr lang="zh-CN" altLang="en-US" sz="32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a:t>
            </a:r>
            <a:r>
              <a:rPr lang="zh-CN" altLang="en-US" sz="3200" dirty="0" smtClean="0"/>
              <a:t>文样文 样文 样文 样文 样文 样文 样文 样</a:t>
            </a:r>
            <a:r>
              <a:rPr lang="zh-CN" altLang="en-US" sz="3200" dirty="0" smtClean="0"/>
              <a:t>文</a:t>
            </a:r>
            <a:endParaRPr lang="en-US" altLang="zh-CN" sz="3200" dirty="0"/>
          </a:p>
        </p:txBody>
      </p:sp>
      <p:sp>
        <p:nvSpPr>
          <p:cNvPr id="7" name="矩形 1"/>
          <p:cNvSpPr>
            <a:spLocks noChangeArrowheads="1"/>
          </p:cNvSpPr>
          <p:nvPr/>
        </p:nvSpPr>
        <p:spPr bwMode="auto">
          <a:xfrm>
            <a:off x="706064" y="7364116"/>
            <a:ext cx="172243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5800">
                <a:solidFill>
                  <a:schemeClr val="tx1"/>
                </a:solidFill>
                <a:latin typeface="Calibri" pitchFamily="34" charset="0"/>
                <a:ea typeface="宋体" charset="-122"/>
              </a:defRPr>
            </a:lvl1pPr>
            <a:lvl2pPr marL="742950" indent="-285750">
              <a:defRPr sz="5800">
                <a:solidFill>
                  <a:schemeClr val="tx1"/>
                </a:solidFill>
                <a:latin typeface="Calibri" pitchFamily="34" charset="0"/>
                <a:ea typeface="宋体" charset="-122"/>
              </a:defRPr>
            </a:lvl2pPr>
            <a:lvl3pPr marL="1143000" indent="-228600">
              <a:defRPr sz="5800">
                <a:solidFill>
                  <a:schemeClr val="tx1"/>
                </a:solidFill>
                <a:latin typeface="Calibri" pitchFamily="34" charset="0"/>
                <a:ea typeface="宋体" charset="-122"/>
              </a:defRPr>
            </a:lvl3pPr>
            <a:lvl4pPr marL="1600200" indent="-228600">
              <a:defRPr sz="5800">
                <a:solidFill>
                  <a:schemeClr val="tx1"/>
                </a:solidFill>
                <a:latin typeface="Calibri" pitchFamily="34" charset="0"/>
                <a:ea typeface="宋体" charset="-122"/>
              </a:defRPr>
            </a:lvl4pPr>
            <a:lvl5pPr marL="2057400" indent="-228600">
              <a:defRPr sz="5800">
                <a:solidFill>
                  <a:schemeClr val="tx1"/>
                </a:solidFill>
                <a:latin typeface="Calibri" pitchFamily="34" charset="0"/>
                <a:ea typeface="宋体" charset="-122"/>
              </a:defRPr>
            </a:lvl5pPr>
            <a:lvl6pPr marL="2514600" indent="-228600" defTabSz="2968625" eaLnBrk="0" fontAlgn="base" hangingPunct="0">
              <a:spcBef>
                <a:spcPct val="0"/>
              </a:spcBef>
              <a:spcAft>
                <a:spcPct val="0"/>
              </a:spcAft>
              <a:defRPr sz="5800">
                <a:solidFill>
                  <a:schemeClr val="tx1"/>
                </a:solidFill>
                <a:latin typeface="Calibri" pitchFamily="34" charset="0"/>
                <a:ea typeface="宋体" charset="-122"/>
              </a:defRPr>
            </a:lvl6pPr>
            <a:lvl7pPr marL="2971800" indent="-228600" defTabSz="2968625" eaLnBrk="0" fontAlgn="base" hangingPunct="0">
              <a:spcBef>
                <a:spcPct val="0"/>
              </a:spcBef>
              <a:spcAft>
                <a:spcPct val="0"/>
              </a:spcAft>
              <a:defRPr sz="5800">
                <a:solidFill>
                  <a:schemeClr val="tx1"/>
                </a:solidFill>
                <a:latin typeface="Calibri" pitchFamily="34" charset="0"/>
                <a:ea typeface="宋体" charset="-122"/>
              </a:defRPr>
            </a:lvl7pPr>
            <a:lvl8pPr marL="3429000" indent="-228600" defTabSz="2968625" eaLnBrk="0" fontAlgn="base" hangingPunct="0">
              <a:spcBef>
                <a:spcPct val="0"/>
              </a:spcBef>
              <a:spcAft>
                <a:spcPct val="0"/>
              </a:spcAft>
              <a:defRPr sz="5800">
                <a:solidFill>
                  <a:schemeClr val="tx1"/>
                </a:solidFill>
                <a:latin typeface="Calibri" pitchFamily="34" charset="0"/>
                <a:ea typeface="宋体" charset="-122"/>
              </a:defRPr>
            </a:lvl8pPr>
            <a:lvl9pPr marL="3886200" indent="-228600" defTabSz="2968625" eaLnBrk="0" fontAlgn="base" hangingPunct="0">
              <a:spcBef>
                <a:spcPct val="0"/>
              </a:spcBef>
              <a:spcAft>
                <a:spcPct val="0"/>
              </a:spcAft>
              <a:defRPr sz="5800">
                <a:solidFill>
                  <a:schemeClr val="tx1"/>
                </a:solidFill>
                <a:latin typeface="Calibri" pitchFamily="34" charset="0"/>
                <a:ea typeface="宋体" charset="-122"/>
              </a:defRPr>
            </a:lvl9pPr>
          </a:lstStyle>
          <a:p>
            <a:pPr eaLnBrk="1" hangingPunct="1"/>
            <a:r>
              <a:rPr lang="zh-CN" altLang="en-US" sz="5400" b="1" dirty="0">
                <a:solidFill>
                  <a:srgbClr val="FF0000"/>
                </a:solidFill>
              </a:rPr>
              <a:t>请勿改变页面大小、增加页数，排版样式可以自主修改</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867</TotalTime>
  <Words>1118</Words>
  <Application>Microsoft Office PowerPoint</Application>
  <PresentationFormat>自定义</PresentationFormat>
  <Paragraphs>16</Paragraphs>
  <Slides>1</Slides>
  <Notes>0</Notes>
  <HiddenSlides>0</HiddenSlides>
  <MMClips>0</MMClips>
  <ScaleCrop>false</ScaleCrop>
  <HeadingPairs>
    <vt:vector size="4" baseType="variant">
      <vt:variant>
        <vt:lpstr>主题</vt:lpstr>
      </vt:variant>
      <vt:variant>
        <vt:i4>1</vt:i4>
      </vt:variant>
      <vt:variant>
        <vt:lpstr>幻灯片标题</vt:lpstr>
      </vt:variant>
      <vt:variant>
        <vt:i4>1</vt:i4>
      </vt:variant>
    </vt:vector>
  </HeadingPairs>
  <TitlesOfParts>
    <vt:vector size="2" baseType="lpstr">
      <vt:lpstr>Office 主题​​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Jacky</dc:creator>
  <cp:lastModifiedBy>hero</cp:lastModifiedBy>
  <cp:revision>31</cp:revision>
  <dcterms:created xsi:type="dcterms:W3CDTF">2012-09-14T09:49:00Z</dcterms:created>
  <dcterms:modified xsi:type="dcterms:W3CDTF">2019-10-03T01:10:34Z</dcterms:modified>
</cp:coreProperties>
</file>