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8722975" cy="33281938"/>
  <p:notesSz cx="6858000" cy="9144000"/>
  <p:defaultTextStyle>
    <a:defPPr>
      <a:defRPr lang="zh-CN"/>
    </a:defPPr>
    <a:lvl1pPr algn="l" defTabSz="2968625" rtl="0" fontAlgn="base">
      <a:spcBef>
        <a:spcPct val="0"/>
      </a:spcBef>
      <a:spcAft>
        <a:spcPct val="0"/>
      </a:spcAft>
      <a:defRPr sz="5800" kern="1200">
        <a:solidFill>
          <a:schemeClr val="tx1"/>
        </a:solidFill>
        <a:latin typeface="Calibri" pitchFamily="34" charset="0"/>
        <a:ea typeface="宋体" charset="-122"/>
        <a:cs typeface="+mn-cs"/>
      </a:defRPr>
    </a:lvl1pPr>
    <a:lvl2pPr marL="1484313" indent="-730250" algn="l" defTabSz="2968625" rtl="0" fontAlgn="base">
      <a:spcBef>
        <a:spcPct val="0"/>
      </a:spcBef>
      <a:spcAft>
        <a:spcPct val="0"/>
      </a:spcAft>
      <a:defRPr sz="5800" kern="1200">
        <a:solidFill>
          <a:schemeClr val="tx1"/>
        </a:solidFill>
        <a:latin typeface="Calibri" pitchFamily="34" charset="0"/>
        <a:ea typeface="宋体" charset="-122"/>
        <a:cs typeface="+mn-cs"/>
      </a:defRPr>
    </a:lvl2pPr>
    <a:lvl3pPr marL="2968625" indent="-1460500" algn="l" defTabSz="2968625" rtl="0" fontAlgn="base">
      <a:spcBef>
        <a:spcPct val="0"/>
      </a:spcBef>
      <a:spcAft>
        <a:spcPct val="0"/>
      </a:spcAft>
      <a:defRPr sz="5800" kern="1200">
        <a:solidFill>
          <a:schemeClr val="tx1"/>
        </a:solidFill>
        <a:latin typeface="Calibri" pitchFamily="34" charset="0"/>
        <a:ea typeface="宋体" charset="-122"/>
        <a:cs typeface="+mn-cs"/>
      </a:defRPr>
    </a:lvl3pPr>
    <a:lvl4pPr marL="4454525" indent="-2192338" algn="l" defTabSz="2968625" rtl="0" fontAlgn="base">
      <a:spcBef>
        <a:spcPct val="0"/>
      </a:spcBef>
      <a:spcAft>
        <a:spcPct val="0"/>
      </a:spcAft>
      <a:defRPr sz="5800" kern="1200">
        <a:solidFill>
          <a:schemeClr val="tx1"/>
        </a:solidFill>
        <a:latin typeface="Calibri" pitchFamily="34" charset="0"/>
        <a:ea typeface="宋体" charset="-122"/>
        <a:cs typeface="+mn-cs"/>
      </a:defRPr>
    </a:lvl4pPr>
    <a:lvl5pPr marL="5938838" indent="-2922588" algn="l" defTabSz="2968625" rtl="0" fontAlgn="base">
      <a:spcBef>
        <a:spcPct val="0"/>
      </a:spcBef>
      <a:spcAft>
        <a:spcPct val="0"/>
      </a:spcAft>
      <a:defRPr sz="5800" kern="1200">
        <a:solidFill>
          <a:schemeClr val="tx1"/>
        </a:solidFill>
        <a:latin typeface="Calibri" pitchFamily="34" charset="0"/>
        <a:ea typeface="宋体" charset="-122"/>
        <a:cs typeface="+mn-cs"/>
      </a:defRPr>
    </a:lvl5pPr>
    <a:lvl6pPr marL="2286000" algn="l" defTabSz="914400" rtl="0" eaLnBrk="1" latinLnBrk="0" hangingPunct="1">
      <a:defRPr sz="5800" kern="1200">
        <a:solidFill>
          <a:schemeClr val="tx1"/>
        </a:solidFill>
        <a:latin typeface="Calibri" pitchFamily="34" charset="0"/>
        <a:ea typeface="宋体" charset="-122"/>
        <a:cs typeface="+mn-cs"/>
      </a:defRPr>
    </a:lvl6pPr>
    <a:lvl7pPr marL="2743200" algn="l" defTabSz="914400" rtl="0" eaLnBrk="1" latinLnBrk="0" hangingPunct="1">
      <a:defRPr sz="5800" kern="1200">
        <a:solidFill>
          <a:schemeClr val="tx1"/>
        </a:solidFill>
        <a:latin typeface="Calibri" pitchFamily="34" charset="0"/>
        <a:ea typeface="宋体" charset="-122"/>
        <a:cs typeface="+mn-cs"/>
      </a:defRPr>
    </a:lvl7pPr>
    <a:lvl8pPr marL="3200400" algn="l" defTabSz="914400" rtl="0" eaLnBrk="1" latinLnBrk="0" hangingPunct="1">
      <a:defRPr sz="5800" kern="1200">
        <a:solidFill>
          <a:schemeClr val="tx1"/>
        </a:solidFill>
        <a:latin typeface="Calibri" pitchFamily="34" charset="0"/>
        <a:ea typeface="宋体" charset="-122"/>
        <a:cs typeface="+mn-cs"/>
      </a:defRPr>
    </a:lvl8pPr>
    <a:lvl9pPr marL="3657600" algn="l" defTabSz="914400" rtl="0" eaLnBrk="1" latinLnBrk="0" hangingPunct="1">
      <a:defRPr sz="5800"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xmlns="">
        <p15:guide id="1" orient="horz" pos="10483">
          <p15:clr>
            <a:srgbClr val="A4A3A4"/>
          </p15:clr>
        </p15:guide>
        <p15:guide id="2" pos="5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5" d="100"/>
          <a:sy n="25" d="100"/>
        </p:scale>
        <p:origin x="-1926" y="2088"/>
      </p:cViewPr>
      <p:guideLst>
        <p:guide orient="horz" pos="1048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404224" y="10338975"/>
            <a:ext cx="15914529" cy="713404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2808446" y="18859765"/>
            <a:ext cx="13106083" cy="8505383"/>
          </a:xfrm>
        </p:spPr>
        <p:txBody>
          <a:bodyPr/>
          <a:lstStyle>
            <a:lvl1pPr marL="0" indent="0" algn="ctr">
              <a:buNone/>
              <a:defRPr>
                <a:solidFill>
                  <a:schemeClr val="tx1">
                    <a:tint val="75000"/>
                  </a:schemeClr>
                </a:solidFill>
              </a:defRPr>
            </a:lvl1pPr>
            <a:lvl2pPr marL="1485673" indent="0" algn="ctr">
              <a:buNone/>
              <a:defRPr>
                <a:solidFill>
                  <a:schemeClr val="tx1">
                    <a:tint val="75000"/>
                  </a:schemeClr>
                </a:solidFill>
              </a:defRPr>
            </a:lvl2pPr>
            <a:lvl3pPr marL="2971345" indent="0" algn="ctr">
              <a:buNone/>
              <a:defRPr>
                <a:solidFill>
                  <a:schemeClr val="tx1">
                    <a:tint val="75000"/>
                  </a:schemeClr>
                </a:solidFill>
              </a:defRPr>
            </a:lvl3pPr>
            <a:lvl4pPr marL="4457017" indent="0" algn="ctr">
              <a:buNone/>
              <a:defRPr>
                <a:solidFill>
                  <a:schemeClr val="tx1">
                    <a:tint val="75000"/>
                  </a:schemeClr>
                </a:solidFill>
              </a:defRPr>
            </a:lvl4pPr>
            <a:lvl5pPr marL="5942690" indent="0" algn="ctr">
              <a:buNone/>
              <a:defRPr>
                <a:solidFill>
                  <a:schemeClr val="tx1">
                    <a:tint val="75000"/>
                  </a:schemeClr>
                </a:solidFill>
              </a:defRPr>
            </a:lvl5pPr>
            <a:lvl6pPr marL="7428363" indent="0" algn="ctr">
              <a:buNone/>
              <a:defRPr>
                <a:solidFill>
                  <a:schemeClr val="tx1">
                    <a:tint val="75000"/>
                  </a:schemeClr>
                </a:solidFill>
              </a:defRPr>
            </a:lvl6pPr>
            <a:lvl7pPr marL="8914034" indent="0" algn="ctr">
              <a:buNone/>
              <a:defRPr>
                <a:solidFill>
                  <a:schemeClr val="tx1">
                    <a:tint val="75000"/>
                  </a:schemeClr>
                </a:solidFill>
              </a:defRPr>
            </a:lvl7pPr>
            <a:lvl8pPr marL="10399708" indent="0" algn="ctr">
              <a:buNone/>
              <a:defRPr>
                <a:solidFill>
                  <a:schemeClr val="tx1">
                    <a:tint val="75000"/>
                  </a:schemeClr>
                </a:solidFill>
              </a:defRPr>
            </a:lvl8pPr>
            <a:lvl9pPr marL="1188538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F5846B2-2FAB-4E63-BE5C-531460FD8783}" type="datetimeFigureOut">
              <a:rPr lang="zh-CN" altLang="en-US"/>
              <a:pPr>
                <a:defRPr/>
              </a:pPr>
              <a:t>2019/10/9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A70721A-2528-4368-8975-63417B4ACCF9}" type="slidenum">
              <a:rPr lang="zh-CN" altLang="en-US"/>
              <a:pPr>
                <a:defRPr/>
              </a:pPr>
              <a:t>‹#›</a:t>
            </a:fld>
            <a:endParaRPr lang="zh-CN" altLang="en-US"/>
          </a:p>
        </p:txBody>
      </p:sp>
    </p:spTree>
    <p:extLst>
      <p:ext uri="{BB962C8B-B14F-4D97-AF65-F5344CB8AC3E}">
        <p14:creationId xmlns:p14="http://schemas.microsoft.com/office/powerpoint/2010/main" val="247491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724FE93-9D43-4261-8F9A-4FB981293058}" type="datetimeFigureOut">
              <a:rPr lang="zh-CN" altLang="en-US"/>
              <a:pPr>
                <a:defRPr/>
              </a:pPr>
              <a:t>2019/10/9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EDEA86E-2133-4743-8686-7364C2B86A37}" type="slidenum">
              <a:rPr lang="zh-CN" altLang="en-US"/>
              <a:pPr>
                <a:defRPr/>
              </a:pPr>
              <a:t>‹#›</a:t>
            </a:fld>
            <a:endParaRPr lang="zh-CN" altLang="en-US"/>
          </a:p>
        </p:txBody>
      </p:sp>
    </p:spTree>
    <p:extLst>
      <p:ext uri="{BB962C8B-B14F-4D97-AF65-F5344CB8AC3E}">
        <p14:creationId xmlns:p14="http://schemas.microsoft.com/office/powerpoint/2010/main" val="239580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0364487" y="3459169"/>
            <a:ext cx="6319004" cy="73744146"/>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404222" y="3459169"/>
            <a:ext cx="18648215" cy="7374414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8D5F6D6-47D6-487D-A048-67B452D04676}" type="datetimeFigureOut">
              <a:rPr lang="zh-CN" altLang="en-US"/>
              <a:pPr>
                <a:defRPr/>
              </a:pPr>
              <a:t>2019/10/9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7CE8D50-9293-4714-A81A-2D8CDD8A5F6B}" type="slidenum">
              <a:rPr lang="zh-CN" altLang="en-US"/>
              <a:pPr>
                <a:defRPr/>
              </a:pPr>
              <a:t>‹#›</a:t>
            </a:fld>
            <a:endParaRPr lang="zh-CN" altLang="en-US"/>
          </a:p>
        </p:txBody>
      </p:sp>
    </p:spTree>
    <p:extLst>
      <p:ext uri="{BB962C8B-B14F-4D97-AF65-F5344CB8AC3E}">
        <p14:creationId xmlns:p14="http://schemas.microsoft.com/office/powerpoint/2010/main" val="272444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D7F532C-8DF3-4825-BC34-0C8500DCD71E}" type="datetimeFigureOut">
              <a:rPr lang="zh-CN" altLang="en-US"/>
              <a:pPr>
                <a:defRPr/>
              </a:pPr>
              <a:t>2019/10/9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056CABE-480A-4507-9AB0-3206ED2A4798}" type="slidenum">
              <a:rPr lang="zh-CN" altLang="en-US"/>
              <a:pPr>
                <a:defRPr/>
              </a:pPr>
              <a:t>‹#›</a:t>
            </a:fld>
            <a:endParaRPr lang="zh-CN" altLang="en-US"/>
          </a:p>
        </p:txBody>
      </p:sp>
    </p:spTree>
    <p:extLst>
      <p:ext uri="{BB962C8B-B14F-4D97-AF65-F5344CB8AC3E}">
        <p14:creationId xmlns:p14="http://schemas.microsoft.com/office/powerpoint/2010/main" val="165918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78987" y="21386731"/>
            <a:ext cx="15914529" cy="6610163"/>
          </a:xfrm>
        </p:spPr>
        <p:txBody>
          <a:bodyPr anchor="t"/>
          <a:lstStyle>
            <a:lvl1pPr algn="l">
              <a:defRPr sz="13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478987" y="14106307"/>
            <a:ext cx="15914529" cy="7280421"/>
          </a:xfrm>
        </p:spPr>
        <p:txBody>
          <a:bodyPr anchor="b"/>
          <a:lstStyle>
            <a:lvl1pPr marL="0" indent="0">
              <a:buNone/>
              <a:defRPr sz="6500">
                <a:solidFill>
                  <a:schemeClr val="tx1">
                    <a:tint val="75000"/>
                  </a:schemeClr>
                </a:solidFill>
              </a:defRPr>
            </a:lvl1pPr>
            <a:lvl2pPr marL="1485673" indent="0">
              <a:buNone/>
              <a:defRPr sz="5800">
                <a:solidFill>
                  <a:schemeClr val="tx1">
                    <a:tint val="75000"/>
                  </a:schemeClr>
                </a:solidFill>
              </a:defRPr>
            </a:lvl2pPr>
            <a:lvl3pPr marL="2971345" indent="0">
              <a:buNone/>
              <a:defRPr sz="5300">
                <a:solidFill>
                  <a:schemeClr val="tx1">
                    <a:tint val="75000"/>
                  </a:schemeClr>
                </a:solidFill>
              </a:defRPr>
            </a:lvl3pPr>
            <a:lvl4pPr marL="4457017" indent="0">
              <a:buNone/>
              <a:defRPr sz="4600">
                <a:solidFill>
                  <a:schemeClr val="tx1">
                    <a:tint val="75000"/>
                  </a:schemeClr>
                </a:solidFill>
              </a:defRPr>
            </a:lvl4pPr>
            <a:lvl5pPr marL="5942690" indent="0">
              <a:buNone/>
              <a:defRPr sz="4600">
                <a:solidFill>
                  <a:schemeClr val="tx1">
                    <a:tint val="75000"/>
                  </a:schemeClr>
                </a:solidFill>
              </a:defRPr>
            </a:lvl5pPr>
            <a:lvl6pPr marL="7428363" indent="0">
              <a:buNone/>
              <a:defRPr sz="4600">
                <a:solidFill>
                  <a:schemeClr val="tx1">
                    <a:tint val="75000"/>
                  </a:schemeClr>
                </a:solidFill>
              </a:defRPr>
            </a:lvl6pPr>
            <a:lvl7pPr marL="8914034" indent="0">
              <a:buNone/>
              <a:defRPr sz="4600">
                <a:solidFill>
                  <a:schemeClr val="tx1">
                    <a:tint val="75000"/>
                  </a:schemeClr>
                </a:solidFill>
              </a:defRPr>
            </a:lvl7pPr>
            <a:lvl8pPr marL="10399708" indent="0">
              <a:buNone/>
              <a:defRPr sz="4600">
                <a:solidFill>
                  <a:schemeClr val="tx1">
                    <a:tint val="75000"/>
                  </a:schemeClr>
                </a:solidFill>
              </a:defRPr>
            </a:lvl8pPr>
            <a:lvl9pPr marL="11885380" indent="0">
              <a:buNone/>
              <a:defRPr sz="4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35E81D86-B563-406C-8CB8-BEFE79AD5305}" type="datetimeFigureOut">
              <a:rPr lang="zh-CN" altLang="en-US"/>
              <a:pPr>
                <a:defRPr/>
              </a:pPr>
              <a:t>2019/10/9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4D749F7-7DD7-4638-B89B-C132F2ACB1EA}" type="slidenum">
              <a:rPr lang="zh-CN" altLang="en-US"/>
              <a:pPr>
                <a:defRPr/>
              </a:pPr>
              <a:t>‹#›</a:t>
            </a:fld>
            <a:endParaRPr lang="zh-CN" altLang="en-US"/>
          </a:p>
        </p:txBody>
      </p:sp>
    </p:spTree>
    <p:extLst>
      <p:ext uri="{BB962C8B-B14F-4D97-AF65-F5344CB8AC3E}">
        <p14:creationId xmlns:p14="http://schemas.microsoft.com/office/powerpoint/2010/main" val="372188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404224" y="20169472"/>
            <a:ext cx="12481984"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4198257" y="20169472"/>
            <a:ext cx="12485235"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4B630A2A-588E-42C1-AB6E-79923C9040C5}" type="datetimeFigureOut">
              <a:rPr lang="zh-CN" altLang="en-US"/>
              <a:pPr>
                <a:defRPr/>
              </a:pPr>
              <a:t>2019/10/9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38AEF5E-FC16-4B57-AA38-142439B81DF7}" type="slidenum">
              <a:rPr lang="zh-CN" altLang="en-US"/>
              <a:pPr>
                <a:defRPr/>
              </a:pPr>
              <a:t>‹#›</a:t>
            </a:fld>
            <a:endParaRPr lang="zh-CN" altLang="en-US"/>
          </a:p>
        </p:txBody>
      </p:sp>
    </p:spTree>
    <p:extLst>
      <p:ext uri="{BB962C8B-B14F-4D97-AF65-F5344CB8AC3E}">
        <p14:creationId xmlns:p14="http://schemas.microsoft.com/office/powerpoint/2010/main" val="18269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36150" y="1332821"/>
            <a:ext cx="16850678" cy="554699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36149" y="7449918"/>
            <a:ext cx="8272566" cy="3104771"/>
          </a:xfrm>
        </p:spPr>
        <p:txBody>
          <a:bodyPr anchor="b"/>
          <a:lstStyle>
            <a:lvl1pPr marL="0" indent="0">
              <a:buNone/>
              <a:defRPr sz="7800" b="1"/>
            </a:lvl1pPr>
            <a:lvl2pPr marL="1485673" indent="0">
              <a:buNone/>
              <a:defRPr sz="6500" b="1"/>
            </a:lvl2pPr>
            <a:lvl3pPr marL="2971345" indent="0">
              <a:buNone/>
              <a:defRPr sz="5800" b="1"/>
            </a:lvl3pPr>
            <a:lvl4pPr marL="4457017" indent="0">
              <a:buNone/>
              <a:defRPr sz="5300" b="1"/>
            </a:lvl4pPr>
            <a:lvl5pPr marL="5942690" indent="0">
              <a:buNone/>
              <a:defRPr sz="5300" b="1"/>
            </a:lvl5pPr>
            <a:lvl6pPr marL="7428363" indent="0">
              <a:buNone/>
              <a:defRPr sz="5300" b="1"/>
            </a:lvl6pPr>
            <a:lvl7pPr marL="8914034" indent="0">
              <a:buNone/>
              <a:defRPr sz="5300" b="1"/>
            </a:lvl7pPr>
            <a:lvl8pPr marL="10399708" indent="0">
              <a:buNone/>
              <a:defRPr sz="5300" b="1"/>
            </a:lvl8pPr>
            <a:lvl9pPr marL="11885380" indent="0">
              <a:buNone/>
              <a:defRPr sz="5300" b="1"/>
            </a:lvl9pPr>
          </a:lstStyle>
          <a:p>
            <a:pPr lvl="0"/>
            <a:r>
              <a:rPr lang="zh-CN" altLang="en-US" smtClean="0"/>
              <a:t>单击此处编辑母版文本样式</a:t>
            </a:r>
          </a:p>
        </p:txBody>
      </p:sp>
      <p:sp>
        <p:nvSpPr>
          <p:cNvPr id="4" name="内容占位符 3"/>
          <p:cNvSpPr>
            <a:spLocks noGrp="1"/>
          </p:cNvSpPr>
          <p:nvPr>
            <p:ph sz="half" idx="2"/>
          </p:nvPr>
        </p:nvSpPr>
        <p:spPr>
          <a:xfrm>
            <a:off x="936149" y="10554689"/>
            <a:ext cx="8272566"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9511013" y="7449918"/>
            <a:ext cx="8275814" cy="3104771"/>
          </a:xfrm>
        </p:spPr>
        <p:txBody>
          <a:bodyPr anchor="b"/>
          <a:lstStyle>
            <a:lvl1pPr marL="0" indent="0">
              <a:buNone/>
              <a:defRPr sz="7800" b="1"/>
            </a:lvl1pPr>
            <a:lvl2pPr marL="1485673" indent="0">
              <a:buNone/>
              <a:defRPr sz="6500" b="1"/>
            </a:lvl2pPr>
            <a:lvl3pPr marL="2971345" indent="0">
              <a:buNone/>
              <a:defRPr sz="5800" b="1"/>
            </a:lvl3pPr>
            <a:lvl4pPr marL="4457017" indent="0">
              <a:buNone/>
              <a:defRPr sz="5300" b="1"/>
            </a:lvl4pPr>
            <a:lvl5pPr marL="5942690" indent="0">
              <a:buNone/>
              <a:defRPr sz="5300" b="1"/>
            </a:lvl5pPr>
            <a:lvl6pPr marL="7428363" indent="0">
              <a:buNone/>
              <a:defRPr sz="5300" b="1"/>
            </a:lvl6pPr>
            <a:lvl7pPr marL="8914034" indent="0">
              <a:buNone/>
              <a:defRPr sz="5300" b="1"/>
            </a:lvl7pPr>
            <a:lvl8pPr marL="10399708" indent="0">
              <a:buNone/>
              <a:defRPr sz="5300" b="1"/>
            </a:lvl8pPr>
            <a:lvl9pPr marL="11885380" indent="0">
              <a:buNone/>
              <a:defRPr sz="5300" b="1"/>
            </a:lvl9pPr>
          </a:lstStyle>
          <a:p>
            <a:pPr lvl="0"/>
            <a:r>
              <a:rPr lang="zh-CN" altLang="en-US" smtClean="0"/>
              <a:t>单击此处编辑母版文本样式</a:t>
            </a:r>
          </a:p>
        </p:txBody>
      </p:sp>
      <p:sp>
        <p:nvSpPr>
          <p:cNvPr id="6" name="内容占位符 5"/>
          <p:cNvSpPr>
            <a:spLocks noGrp="1"/>
          </p:cNvSpPr>
          <p:nvPr>
            <p:ph sz="quarter" idx="4"/>
          </p:nvPr>
        </p:nvSpPr>
        <p:spPr>
          <a:xfrm>
            <a:off x="9511013" y="10554689"/>
            <a:ext cx="8275814"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E8820F34-24A2-4C81-9485-BA99631B2E81}" type="datetimeFigureOut">
              <a:rPr lang="zh-CN" altLang="en-US"/>
              <a:pPr>
                <a:defRPr/>
              </a:pPr>
              <a:t>2019/10/9</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AF48A49-6D3F-46D5-9928-AFD6E32344CF}" type="slidenum">
              <a:rPr lang="zh-CN" altLang="en-US"/>
              <a:pPr>
                <a:defRPr/>
              </a:pPr>
              <a:t>‹#›</a:t>
            </a:fld>
            <a:endParaRPr lang="zh-CN" altLang="en-US"/>
          </a:p>
        </p:txBody>
      </p:sp>
    </p:spTree>
    <p:extLst>
      <p:ext uri="{BB962C8B-B14F-4D97-AF65-F5344CB8AC3E}">
        <p14:creationId xmlns:p14="http://schemas.microsoft.com/office/powerpoint/2010/main" val="25859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74190DCA-A330-4BF1-83F7-AA52575942FE}" type="datetimeFigureOut">
              <a:rPr lang="zh-CN" altLang="en-US"/>
              <a:pPr>
                <a:defRPr/>
              </a:pPr>
              <a:t>2019/10/9</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ED0F02F-ECA9-4C90-A01B-B26D97D4B597}" type="slidenum">
              <a:rPr lang="zh-CN" altLang="en-US"/>
              <a:pPr>
                <a:defRPr/>
              </a:pPr>
              <a:t>‹#›</a:t>
            </a:fld>
            <a:endParaRPr lang="zh-CN" altLang="en-US"/>
          </a:p>
        </p:txBody>
      </p:sp>
    </p:spTree>
    <p:extLst>
      <p:ext uri="{BB962C8B-B14F-4D97-AF65-F5344CB8AC3E}">
        <p14:creationId xmlns:p14="http://schemas.microsoft.com/office/powerpoint/2010/main" val="165806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3D24FA8-F086-4486-B161-70696DE57093}" type="datetimeFigureOut">
              <a:rPr lang="zh-CN" altLang="en-US"/>
              <a:pPr>
                <a:defRPr/>
              </a:pPr>
              <a:t>2019/10/9</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4FFDD9F-5C47-4FCB-BA3E-8B4B7FD36EF6}" type="slidenum">
              <a:rPr lang="zh-CN" altLang="en-US"/>
              <a:pPr>
                <a:defRPr/>
              </a:pPr>
              <a:t>‹#›</a:t>
            </a:fld>
            <a:endParaRPr lang="zh-CN" altLang="en-US"/>
          </a:p>
        </p:txBody>
      </p:sp>
    </p:spTree>
    <p:extLst>
      <p:ext uri="{BB962C8B-B14F-4D97-AF65-F5344CB8AC3E}">
        <p14:creationId xmlns:p14="http://schemas.microsoft.com/office/powerpoint/2010/main" val="175163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36150" y="1325115"/>
            <a:ext cx="6159730" cy="5639440"/>
          </a:xfrm>
        </p:spPr>
        <p:txBody>
          <a:bodyPr anchor="b"/>
          <a:lstStyle>
            <a:lvl1pPr algn="l">
              <a:defRPr sz="6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7320164" y="1325119"/>
            <a:ext cx="10466664" cy="28405211"/>
          </a:xfrm>
        </p:spPr>
        <p:txBody>
          <a:bodyPr/>
          <a:lstStyle>
            <a:lvl1pPr>
              <a:defRPr sz="10400"/>
            </a:lvl1pPr>
            <a:lvl2pPr>
              <a:defRPr sz="9000"/>
            </a:lvl2pPr>
            <a:lvl3pPr>
              <a:defRPr sz="7800"/>
            </a:lvl3pPr>
            <a:lvl4pPr>
              <a:defRPr sz="6500"/>
            </a:lvl4pPr>
            <a:lvl5pPr>
              <a:defRPr sz="6500"/>
            </a:lvl5pPr>
            <a:lvl6pPr>
              <a:defRPr sz="6500"/>
            </a:lvl6pPr>
            <a:lvl7pPr>
              <a:defRPr sz="6500"/>
            </a:lvl7pPr>
            <a:lvl8pPr>
              <a:defRPr sz="6500"/>
            </a:lvl8pPr>
            <a:lvl9pPr>
              <a:defRPr sz="6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936150" y="6964558"/>
            <a:ext cx="6159730" cy="22765772"/>
          </a:xfrm>
        </p:spPr>
        <p:txBody>
          <a:bodyPr/>
          <a:lstStyle>
            <a:lvl1pPr marL="0" indent="0">
              <a:buNone/>
              <a:defRPr sz="4600"/>
            </a:lvl1pPr>
            <a:lvl2pPr marL="1485673" indent="0">
              <a:buNone/>
              <a:defRPr sz="4000"/>
            </a:lvl2pPr>
            <a:lvl3pPr marL="2971345" indent="0">
              <a:buNone/>
              <a:defRPr sz="3300"/>
            </a:lvl3pPr>
            <a:lvl4pPr marL="4457017" indent="0">
              <a:buNone/>
              <a:defRPr sz="3000"/>
            </a:lvl4pPr>
            <a:lvl5pPr marL="5942690" indent="0">
              <a:buNone/>
              <a:defRPr sz="3000"/>
            </a:lvl5pPr>
            <a:lvl6pPr marL="7428363" indent="0">
              <a:buNone/>
              <a:defRPr sz="3000"/>
            </a:lvl6pPr>
            <a:lvl7pPr marL="8914034" indent="0">
              <a:buNone/>
              <a:defRPr sz="3000"/>
            </a:lvl7pPr>
            <a:lvl8pPr marL="10399708" indent="0">
              <a:buNone/>
              <a:defRPr sz="3000"/>
            </a:lvl8pPr>
            <a:lvl9pPr marL="11885380" indent="0">
              <a:buNone/>
              <a:defRPr sz="3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1C03EF2C-C42E-4B40-A14A-487918E371C4}" type="datetimeFigureOut">
              <a:rPr lang="zh-CN" altLang="en-US"/>
              <a:pPr>
                <a:defRPr/>
              </a:pPr>
              <a:t>2019/10/9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E67F0D-E40D-430C-B73C-150CDE74A6BA}" type="slidenum">
              <a:rPr lang="zh-CN" altLang="en-US"/>
              <a:pPr>
                <a:defRPr/>
              </a:pPr>
              <a:t>‹#›</a:t>
            </a:fld>
            <a:endParaRPr lang="zh-CN" altLang="en-US"/>
          </a:p>
        </p:txBody>
      </p:sp>
    </p:spTree>
    <p:extLst>
      <p:ext uri="{BB962C8B-B14F-4D97-AF65-F5344CB8AC3E}">
        <p14:creationId xmlns:p14="http://schemas.microsoft.com/office/powerpoint/2010/main" val="2146555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669835" y="23297357"/>
            <a:ext cx="11233785" cy="2750385"/>
          </a:xfrm>
        </p:spPr>
        <p:txBody>
          <a:bodyPr anchor="b"/>
          <a:lstStyle>
            <a:lvl1pPr algn="l">
              <a:defRPr sz="6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669835" y="2973804"/>
            <a:ext cx="11233785" cy="19969163"/>
          </a:xfrm>
        </p:spPr>
        <p:txBody>
          <a:bodyPr rtlCol="0">
            <a:normAutofit/>
          </a:bodyPr>
          <a:lstStyle>
            <a:lvl1pPr marL="0" indent="0">
              <a:buNone/>
              <a:defRPr sz="10400"/>
            </a:lvl1pPr>
            <a:lvl2pPr marL="1485673" indent="0">
              <a:buNone/>
              <a:defRPr sz="9000"/>
            </a:lvl2pPr>
            <a:lvl3pPr marL="2971345" indent="0">
              <a:buNone/>
              <a:defRPr sz="7800"/>
            </a:lvl3pPr>
            <a:lvl4pPr marL="4457017" indent="0">
              <a:buNone/>
              <a:defRPr sz="6500"/>
            </a:lvl4pPr>
            <a:lvl5pPr marL="5942690" indent="0">
              <a:buNone/>
              <a:defRPr sz="6500"/>
            </a:lvl5pPr>
            <a:lvl6pPr marL="7428363" indent="0">
              <a:buNone/>
              <a:defRPr sz="6500"/>
            </a:lvl6pPr>
            <a:lvl7pPr marL="8914034" indent="0">
              <a:buNone/>
              <a:defRPr sz="6500"/>
            </a:lvl7pPr>
            <a:lvl8pPr marL="10399708" indent="0">
              <a:buNone/>
              <a:defRPr sz="6500"/>
            </a:lvl8pPr>
            <a:lvl9pPr marL="11885380" indent="0">
              <a:buNone/>
              <a:defRPr sz="6500"/>
            </a:lvl9pPr>
          </a:lstStyle>
          <a:p>
            <a:pPr lvl="0"/>
            <a:endParaRPr lang="zh-CN" altLang="en-US" noProof="0" smtClean="0"/>
          </a:p>
        </p:txBody>
      </p:sp>
      <p:sp>
        <p:nvSpPr>
          <p:cNvPr id="4" name="文本占位符 3"/>
          <p:cNvSpPr>
            <a:spLocks noGrp="1"/>
          </p:cNvSpPr>
          <p:nvPr>
            <p:ph type="body" sz="half" idx="2"/>
          </p:nvPr>
        </p:nvSpPr>
        <p:spPr>
          <a:xfrm>
            <a:off x="3669835" y="26047743"/>
            <a:ext cx="11233785" cy="3906003"/>
          </a:xfrm>
        </p:spPr>
        <p:txBody>
          <a:bodyPr/>
          <a:lstStyle>
            <a:lvl1pPr marL="0" indent="0">
              <a:buNone/>
              <a:defRPr sz="4600"/>
            </a:lvl1pPr>
            <a:lvl2pPr marL="1485673" indent="0">
              <a:buNone/>
              <a:defRPr sz="4000"/>
            </a:lvl2pPr>
            <a:lvl3pPr marL="2971345" indent="0">
              <a:buNone/>
              <a:defRPr sz="3300"/>
            </a:lvl3pPr>
            <a:lvl4pPr marL="4457017" indent="0">
              <a:buNone/>
              <a:defRPr sz="3000"/>
            </a:lvl4pPr>
            <a:lvl5pPr marL="5942690" indent="0">
              <a:buNone/>
              <a:defRPr sz="3000"/>
            </a:lvl5pPr>
            <a:lvl6pPr marL="7428363" indent="0">
              <a:buNone/>
              <a:defRPr sz="3000"/>
            </a:lvl6pPr>
            <a:lvl7pPr marL="8914034" indent="0">
              <a:buNone/>
              <a:defRPr sz="3000"/>
            </a:lvl7pPr>
            <a:lvl8pPr marL="10399708" indent="0">
              <a:buNone/>
              <a:defRPr sz="3000"/>
            </a:lvl8pPr>
            <a:lvl9pPr marL="11885380" indent="0">
              <a:buNone/>
              <a:defRPr sz="3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EA13691C-FF6E-481C-B5D8-966C72C5F494}" type="datetimeFigureOut">
              <a:rPr lang="zh-CN" altLang="en-US"/>
              <a:pPr>
                <a:defRPr/>
              </a:pPr>
              <a:t>2019/10/9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9BE3900-685F-46C9-A3FE-77630EBE84CA}" type="slidenum">
              <a:rPr lang="zh-CN" altLang="en-US"/>
              <a:pPr>
                <a:defRPr/>
              </a:pPr>
              <a:t>‹#›</a:t>
            </a:fld>
            <a:endParaRPr lang="zh-CN" altLang="en-US"/>
          </a:p>
        </p:txBody>
      </p:sp>
    </p:spTree>
    <p:extLst>
      <p:ext uri="{BB962C8B-B14F-4D97-AF65-F5344CB8AC3E}">
        <p14:creationId xmlns:p14="http://schemas.microsoft.com/office/powerpoint/2010/main" val="1567848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936625" y="1331913"/>
            <a:ext cx="16849725" cy="554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7134" tIns="148567" rIns="297134" bIns="148567"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936625" y="7767638"/>
            <a:ext cx="16849725" cy="2196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7134" tIns="148567" rIns="297134" bIns="148567"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936625" y="30846713"/>
            <a:ext cx="4367213" cy="1773237"/>
          </a:xfrm>
          <a:prstGeom prst="rect">
            <a:avLst/>
          </a:prstGeom>
        </p:spPr>
        <p:txBody>
          <a:bodyPr vert="horz" lIns="297134" tIns="148567" rIns="297134" bIns="148567" rtlCol="0" anchor="ctr"/>
          <a:lstStyle>
            <a:lvl1pPr algn="l" defTabSz="2971345" fontAlgn="auto">
              <a:spcBef>
                <a:spcPts val="0"/>
              </a:spcBef>
              <a:spcAft>
                <a:spcPts val="0"/>
              </a:spcAft>
              <a:defRPr sz="4000">
                <a:solidFill>
                  <a:schemeClr val="tx1">
                    <a:tint val="75000"/>
                  </a:schemeClr>
                </a:solidFill>
                <a:latin typeface="+mn-lt"/>
                <a:ea typeface="+mn-ea"/>
              </a:defRPr>
            </a:lvl1pPr>
          </a:lstStyle>
          <a:p>
            <a:pPr>
              <a:defRPr/>
            </a:pPr>
            <a:fld id="{43FA5518-68A3-4C94-814E-3C34FAFC7899}" type="datetimeFigureOut">
              <a:rPr lang="zh-CN" altLang="en-US"/>
              <a:pPr>
                <a:defRPr/>
              </a:pPr>
              <a:t>2019/10/9</a:t>
            </a:fld>
            <a:endParaRPr lang="zh-CN" altLang="en-US"/>
          </a:p>
        </p:txBody>
      </p:sp>
      <p:sp>
        <p:nvSpPr>
          <p:cNvPr id="5" name="页脚占位符 4"/>
          <p:cNvSpPr>
            <a:spLocks noGrp="1"/>
          </p:cNvSpPr>
          <p:nvPr>
            <p:ph type="ftr" sz="quarter" idx="3"/>
          </p:nvPr>
        </p:nvSpPr>
        <p:spPr>
          <a:xfrm>
            <a:off x="6396038" y="30846713"/>
            <a:ext cx="5930900" cy="1773237"/>
          </a:xfrm>
          <a:prstGeom prst="rect">
            <a:avLst/>
          </a:prstGeom>
        </p:spPr>
        <p:txBody>
          <a:bodyPr vert="horz" lIns="297134" tIns="148567" rIns="297134" bIns="148567" rtlCol="0" anchor="ctr"/>
          <a:lstStyle>
            <a:lvl1pPr algn="ctr" defTabSz="2971345" fontAlgn="auto">
              <a:spcBef>
                <a:spcPts val="0"/>
              </a:spcBef>
              <a:spcAft>
                <a:spcPts val="0"/>
              </a:spcAft>
              <a:defRPr sz="40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13419138" y="30846713"/>
            <a:ext cx="4367212" cy="1773237"/>
          </a:xfrm>
          <a:prstGeom prst="rect">
            <a:avLst/>
          </a:prstGeom>
        </p:spPr>
        <p:txBody>
          <a:bodyPr vert="horz" lIns="297134" tIns="148567" rIns="297134" bIns="148567" rtlCol="0" anchor="ctr"/>
          <a:lstStyle>
            <a:lvl1pPr algn="r" defTabSz="2971345" fontAlgn="auto">
              <a:spcBef>
                <a:spcPts val="0"/>
              </a:spcBef>
              <a:spcAft>
                <a:spcPts val="0"/>
              </a:spcAft>
              <a:defRPr sz="4000">
                <a:solidFill>
                  <a:schemeClr val="tx1">
                    <a:tint val="75000"/>
                  </a:schemeClr>
                </a:solidFill>
                <a:latin typeface="+mn-lt"/>
                <a:ea typeface="+mn-ea"/>
              </a:defRPr>
            </a:lvl1pPr>
          </a:lstStyle>
          <a:p>
            <a:pPr>
              <a:defRPr/>
            </a:pPr>
            <a:fld id="{E6D57019-8046-4225-923B-7ED4D2D0A31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68625" rtl="0" eaLnBrk="0" fontAlgn="base" hangingPunct="0">
        <a:spcBef>
          <a:spcPct val="0"/>
        </a:spcBef>
        <a:spcAft>
          <a:spcPct val="0"/>
        </a:spcAft>
        <a:defRPr sz="14300" kern="1200">
          <a:solidFill>
            <a:schemeClr val="tx1"/>
          </a:solidFill>
          <a:latin typeface="+mj-lt"/>
          <a:ea typeface="+mj-ea"/>
          <a:cs typeface="+mj-cs"/>
        </a:defRPr>
      </a:lvl1pPr>
      <a:lvl2pPr algn="ctr" defTabSz="2968625" rtl="0" eaLnBrk="0" fontAlgn="base" hangingPunct="0">
        <a:spcBef>
          <a:spcPct val="0"/>
        </a:spcBef>
        <a:spcAft>
          <a:spcPct val="0"/>
        </a:spcAft>
        <a:defRPr sz="14300">
          <a:solidFill>
            <a:schemeClr val="tx1"/>
          </a:solidFill>
          <a:latin typeface="Calibri" pitchFamily="34" charset="0"/>
          <a:ea typeface="宋体" charset="-122"/>
        </a:defRPr>
      </a:lvl2pPr>
      <a:lvl3pPr algn="ctr" defTabSz="2968625" rtl="0" eaLnBrk="0" fontAlgn="base" hangingPunct="0">
        <a:spcBef>
          <a:spcPct val="0"/>
        </a:spcBef>
        <a:spcAft>
          <a:spcPct val="0"/>
        </a:spcAft>
        <a:defRPr sz="14300">
          <a:solidFill>
            <a:schemeClr val="tx1"/>
          </a:solidFill>
          <a:latin typeface="Calibri" pitchFamily="34" charset="0"/>
          <a:ea typeface="宋体" charset="-122"/>
        </a:defRPr>
      </a:lvl3pPr>
      <a:lvl4pPr algn="ctr" defTabSz="2968625" rtl="0" eaLnBrk="0" fontAlgn="base" hangingPunct="0">
        <a:spcBef>
          <a:spcPct val="0"/>
        </a:spcBef>
        <a:spcAft>
          <a:spcPct val="0"/>
        </a:spcAft>
        <a:defRPr sz="14300">
          <a:solidFill>
            <a:schemeClr val="tx1"/>
          </a:solidFill>
          <a:latin typeface="Calibri" pitchFamily="34" charset="0"/>
          <a:ea typeface="宋体" charset="-122"/>
        </a:defRPr>
      </a:lvl4pPr>
      <a:lvl5pPr algn="ctr" defTabSz="2968625" rtl="0" eaLnBrk="0" fontAlgn="base" hangingPunct="0">
        <a:spcBef>
          <a:spcPct val="0"/>
        </a:spcBef>
        <a:spcAft>
          <a:spcPct val="0"/>
        </a:spcAft>
        <a:defRPr sz="14300">
          <a:solidFill>
            <a:schemeClr val="tx1"/>
          </a:solidFill>
          <a:latin typeface="Calibri" pitchFamily="34" charset="0"/>
          <a:ea typeface="宋体" charset="-122"/>
        </a:defRPr>
      </a:lvl5pPr>
      <a:lvl6pPr marL="754110" algn="ctr" defTabSz="2969308" rtl="0" fontAlgn="base">
        <a:spcBef>
          <a:spcPct val="0"/>
        </a:spcBef>
        <a:spcAft>
          <a:spcPct val="0"/>
        </a:spcAft>
        <a:defRPr sz="14300">
          <a:solidFill>
            <a:schemeClr val="tx1"/>
          </a:solidFill>
          <a:latin typeface="Calibri" pitchFamily="34" charset="0"/>
          <a:ea typeface="宋体" charset="-122"/>
        </a:defRPr>
      </a:lvl6pPr>
      <a:lvl7pPr marL="1508221" algn="ctr" defTabSz="2969308" rtl="0" fontAlgn="base">
        <a:spcBef>
          <a:spcPct val="0"/>
        </a:spcBef>
        <a:spcAft>
          <a:spcPct val="0"/>
        </a:spcAft>
        <a:defRPr sz="14300">
          <a:solidFill>
            <a:schemeClr val="tx1"/>
          </a:solidFill>
          <a:latin typeface="Calibri" pitchFamily="34" charset="0"/>
          <a:ea typeface="宋体" charset="-122"/>
        </a:defRPr>
      </a:lvl7pPr>
      <a:lvl8pPr marL="2262331" algn="ctr" defTabSz="2969308" rtl="0" fontAlgn="base">
        <a:spcBef>
          <a:spcPct val="0"/>
        </a:spcBef>
        <a:spcAft>
          <a:spcPct val="0"/>
        </a:spcAft>
        <a:defRPr sz="14300">
          <a:solidFill>
            <a:schemeClr val="tx1"/>
          </a:solidFill>
          <a:latin typeface="Calibri" pitchFamily="34" charset="0"/>
          <a:ea typeface="宋体" charset="-122"/>
        </a:defRPr>
      </a:lvl8pPr>
      <a:lvl9pPr marL="3016440" algn="ctr" defTabSz="2969308" rtl="0" fontAlgn="base">
        <a:spcBef>
          <a:spcPct val="0"/>
        </a:spcBef>
        <a:spcAft>
          <a:spcPct val="0"/>
        </a:spcAft>
        <a:defRPr sz="14300">
          <a:solidFill>
            <a:schemeClr val="tx1"/>
          </a:solidFill>
          <a:latin typeface="Calibri" pitchFamily="34" charset="0"/>
          <a:ea typeface="宋体" charset="-122"/>
        </a:defRPr>
      </a:lvl9pPr>
    </p:titleStyle>
    <p:bodyStyle>
      <a:lvl1pPr marL="1111250" indent="-1111250" algn="l" defTabSz="2968625" rtl="0" eaLnBrk="0" fontAlgn="base" hangingPunct="0">
        <a:spcBef>
          <a:spcPct val="20000"/>
        </a:spcBef>
        <a:spcAft>
          <a:spcPct val="0"/>
        </a:spcAft>
        <a:buFont typeface="Arial" charset="0"/>
        <a:buChar char="•"/>
        <a:defRPr sz="10400" kern="1200">
          <a:solidFill>
            <a:schemeClr val="tx1"/>
          </a:solidFill>
          <a:latin typeface="+mn-lt"/>
          <a:ea typeface="+mn-ea"/>
          <a:cs typeface="+mn-cs"/>
        </a:defRPr>
      </a:lvl1pPr>
      <a:lvl2pPr marL="2413000" indent="-925513" algn="l" defTabSz="2968625" rtl="0" eaLnBrk="0" fontAlgn="base" hangingPunct="0">
        <a:spcBef>
          <a:spcPct val="20000"/>
        </a:spcBef>
        <a:spcAft>
          <a:spcPct val="0"/>
        </a:spcAft>
        <a:buFont typeface="Arial"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charset="0"/>
        <a:buChar char="•"/>
        <a:defRPr sz="7800" kern="1200">
          <a:solidFill>
            <a:schemeClr val="tx1"/>
          </a:solidFill>
          <a:latin typeface="+mn-lt"/>
          <a:ea typeface="+mn-ea"/>
          <a:cs typeface="+mn-cs"/>
        </a:defRPr>
      </a:lvl3pPr>
      <a:lvl4pPr marL="5195888" indent="-739775" algn="l" defTabSz="2968625" rtl="0" eaLnBrk="0" fontAlgn="base" hangingPunct="0">
        <a:spcBef>
          <a:spcPct val="20000"/>
        </a:spcBef>
        <a:spcAft>
          <a:spcPct val="0"/>
        </a:spcAft>
        <a:buFont typeface="Arial"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charset="0"/>
        <a:buChar char="»"/>
        <a:defRPr sz="6500" kern="1200">
          <a:solidFill>
            <a:schemeClr val="tx1"/>
          </a:solidFill>
          <a:latin typeface="+mn-lt"/>
          <a:ea typeface="+mn-ea"/>
          <a:cs typeface="+mn-cs"/>
        </a:defRPr>
      </a:lvl5pPr>
      <a:lvl6pPr marL="8171198"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656871"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142544"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628217" indent="-742837" algn="l" defTabSz="2971345"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zh-CN"/>
      </a:defPPr>
      <a:lvl1pPr marL="0" algn="l" defTabSz="2971345" rtl="0" eaLnBrk="1" latinLnBrk="0" hangingPunct="1">
        <a:defRPr sz="5800" kern="1200">
          <a:solidFill>
            <a:schemeClr val="tx1"/>
          </a:solidFill>
          <a:latin typeface="+mn-lt"/>
          <a:ea typeface="+mn-ea"/>
          <a:cs typeface="+mn-cs"/>
        </a:defRPr>
      </a:lvl1pPr>
      <a:lvl2pPr marL="1485673" algn="l" defTabSz="2971345" rtl="0" eaLnBrk="1" latinLnBrk="0" hangingPunct="1">
        <a:defRPr sz="5800" kern="1200">
          <a:solidFill>
            <a:schemeClr val="tx1"/>
          </a:solidFill>
          <a:latin typeface="+mn-lt"/>
          <a:ea typeface="+mn-ea"/>
          <a:cs typeface="+mn-cs"/>
        </a:defRPr>
      </a:lvl2pPr>
      <a:lvl3pPr marL="2971345" algn="l" defTabSz="2971345" rtl="0" eaLnBrk="1" latinLnBrk="0" hangingPunct="1">
        <a:defRPr sz="5800" kern="1200">
          <a:solidFill>
            <a:schemeClr val="tx1"/>
          </a:solidFill>
          <a:latin typeface="+mn-lt"/>
          <a:ea typeface="+mn-ea"/>
          <a:cs typeface="+mn-cs"/>
        </a:defRPr>
      </a:lvl3pPr>
      <a:lvl4pPr marL="4457017" algn="l" defTabSz="2971345" rtl="0" eaLnBrk="1" latinLnBrk="0" hangingPunct="1">
        <a:defRPr sz="5800" kern="1200">
          <a:solidFill>
            <a:schemeClr val="tx1"/>
          </a:solidFill>
          <a:latin typeface="+mn-lt"/>
          <a:ea typeface="+mn-ea"/>
          <a:cs typeface="+mn-cs"/>
        </a:defRPr>
      </a:lvl4pPr>
      <a:lvl5pPr marL="5942690" algn="l" defTabSz="2971345" rtl="0" eaLnBrk="1" latinLnBrk="0" hangingPunct="1">
        <a:defRPr sz="5800" kern="1200">
          <a:solidFill>
            <a:schemeClr val="tx1"/>
          </a:solidFill>
          <a:latin typeface="+mn-lt"/>
          <a:ea typeface="+mn-ea"/>
          <a:cs typeface="+mn-cs"/>
        </a:defRPr>
      </a:lvl5pPr>
      <a:lvl6pPr marL="7428363" algn="l" defTabSz="2971345" rtl="0" eaLnBrk="1" latinLnBrk="0" hangingPunct="1">
        <a:defRPr sz="5800" kern="1200">
          <a:solidFill>
            <a:schemeClr val="tx1"/>
          </a:solidFill>
          <a:latin typeface="+mn-lt"/>
          <a:ea typeface="+mn-ea"/>
          <a:cs typeface="+mn-cs"/>
        </a:defRPr>
      </a:lvl6pPr>
      <a:lvl7pPr marL="8914034" algn="l" defTabSz="2971345" rtl="0" eaLnBrk="1" latinLnBrk="0" hangingPunct="1">
        <a:defRPr sz="5800" kern="1200">
          <a:solidFill>
            <a:schemeClr val="tx1"/>
          </a:solidFill>
          <a:latin typeface="+mn-lt"/>
          <a:ea typeface="+mn-ea"/>
          <a:cs typeface="+mn-cs"/>
        </a:defRPr>
      </a:lvl7pPr>
      <a:lvl8pPr marL="10399708" algn="l" defTabSz="2971345" rtl="0" eaLnBrk="1" latinLnBrk="0" hangingPunct="1">
        <a:defRPr sz="5800" kern="1200">
          <a:solidFill>
            <a:schemeClr val="tx1"/>
          </a:solidFill>
          <a:latin typeface="+mn-lt"/>
          <a:ea typeface="+mn-ea"/>
          <a:cs typeface="+mn-cs"/>
        </a:defRPr>
      </a:lvl8pPr>
      <a:lvl9pPr marL="11885380" algn="l" defTabSz="297134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4675" y="6078861"/>
            <a:ext cx="15363825" cy="328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矩形 9"/>
          <p:cNvSpPr>
            <a:spLocks noChangeArrowheads="1"/>
          </p:cNvSpPr>
          <p:nvPr/>
        </p:nvSpPr>
        <p:spPr bwMode="auto">
          <a:xfrm>
            <a:off x="1844675" y="7027690"/>
            <a:ext cx="1513046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a:r>
              <a:rPr lang="zh-CN" altLang="en-US" sz="4000" b="1" dirty="0">
                <a:latin typeface="黑体" pitchFamily="49" charset="-122"/>
                <a:ea typeface="黑体" pitchFamily="49" charset="-122"/>
              </a:rPr>
              <a:t>中文题目采用黑体</a:t>
            </a:r>
            <a:r>
              <a:rPr lang="en-US" altLang="zh-CN" sz="4000" b="1" dirty="0">
                <a:latin typeface="黑体" pitchFamily="49" charset="-122"/>
                <a:ea typeface="黑体" pitchFamily="49" charset="-122"/>
              </a:rPr>
              <a:t>40</a:t>
            </a:r>
            <a:r>
              <a:rPr lang="zh-CN" altLang="en-US" sz="4000" b="1" dirty="0">
                <a:latin typeface="黑体" pitchFamily="49" charset="-122"/>
                <a:ea typeface="黑体" pitchFamily="49" charset="-122"/>
              </a:rPr>
              <a:t>号字体</a:t>
            </a:r>
            <a:endParaRPr lang="en-US" altLang="zh-CN" sz="4000" b="1" dirty="0">
              <a:latin typeface="黑体" pitchFamily="49" charset="-122"/>
              <a:ea typeface="黑体" pitchFamily="49" charset="-122"/>
            </a:endParaRPr>
          </a:p>
          <a:p>
            <a:pPr algn="ctr"/>
            <a:r>
              <a:rPr lang="zh-CN" altLang="en-US" sz="2300" dirty="0"/>
              <a:t>单位：</a:t>
            </a:r>
            <a:r>
              <a:rPr lang="en-US" altLang="zh-CN" sz="2300" dirty="0"/>
              <a:t>23</a:t>
            </a:r>
            <a:r>
              <a:rPr lang="zh-CN" altLang="en-US" sz="2300" dirty="0"/>
              <a:t>号宋体</a:t>
            </a:r>
            <a:endParaRPr lang="en-US" altLang="zh-CN" sz="2300" dirty="0"/>
          </a:p>
          <a:p>
            <a:pPr algn="ctr">
              <a:buFont typeface="Arial" charset="0"/>
              <a:buNone/>
            </a:pPr>
            <a:r>
              <a:rPr lang="zh-CN" altLang="en-US" sz="2300" dirty="0"/>
              <a:t>作者：</a:t>
            </a:r>
            <a:r>
              <a:rPr lang="en-US" altLang="zh-CN" sz="2300" dirty="0"/>
              <a:t>23</a:t>
            </a:r>
            <a:r>
              <a:rPr lang="zh-CN" altLang="en-US" sz="2300" dirty="0"/>
              <a:t>号宋体</a:t>
            </a:r>
            <a:endParaRPr lang="en-US" altLang="zh-CN" sz="2300" dirty="0"/>
          </a:p>
        </p:txBody>
      </p:sp>
      <p:sp>
        <p:nvSpPr>
          <p:cNvPr id="2052" name="TextBox 11"/>
          <p:cNvSpPr txBox="1">
            <a:spLocks noChangeArrowheads="1"/>
          </p:cNvSpPr>
          <p:nvPr/>
        </p:nvSpPr>
        <p:spPr bwMode="auto">
          <a:xfrm>
            <a:off x="600075" y="9656193"/>
            <a:ext cx="10217150" cy="20465548"/>
          </a:xfrm>
          <a:prstGeom prst="rect">
            <a:avLst/>
          </a:prstGeom>
          <a:noFill/>
          <a:ln>
            <a:noFill/>
          </a:ln>
          <a:extLst/>
        </p:spPr>
        <p:txBody>
          <a:bodyPr wrap="square" lIns="150822" tIns="75411" rIns="150822" bIns="75411">
            <a:spAutoFit/>
          </a:bodyPr>
          <a:lstStyle>
            <a:lvl1pPr>
              <a:defRPr sz="10400">
                <a:solidFill>
                  <a:schemeClr val="tx1"/>
                </a:solidFill>
                <a:latin typeface="Calibri" pitchFamily="34" charset="0"/>
                <a:ea typeface="宋体" charset="-122"/>
              </a:defRPr>
            </a:lvl1pPr>
            <a:lvl2pPr marL="742950" indent="-285750">
              <a:defRPr sz="9000">
                <a:solidFill>
                  <a:schemeClr val="tx1"/>
                </a:solidFill>
                <a:latin typeface="Calibri" pitchFamily="34" charset="0"/>
                <a:ea typeface="宋体" charset="-122"/>
              </a:defRPr>
            </a:lvl2pPr>
            <a:lvl3pPr marL="1143000" indent="-228600">
              <a:defRPr sz="7800">
                <a:solidFill>
                  <a:schemeClr val="tx1"/>
                </a:solidFill>
                <a:latin typeface="Calibri" pitchFamily="34" charset="0"/>
                <a:ea typeface="宋体" charset="-122"/>
              </a:defRPr>
            </a:lvl3pPr>
            <a:lvl4pPr marL="1600200" indent="-228600">
              <a:defRPr sz="6500">
                <a:solidFill>
                  <a:schemeClr val="tx1"/>
                </a:solidFill>
                <a:latin typeface="Calibri" pitchFamily="34" charset="0"/>
                <a:ea typeface="宋体" charset="-122"/>
              </a:defRPr>
            </a:lvl4pPr>
            <a:lvl5pPr marL="2057400" indent="-228600">
              <a:defRPr sz="6500">
                <a:solidFill>
                  <a:schemeClr val="tx1"/>
                </a:solidFill>
                <a:latin typeface="Calibri" pitchFamily="34" charset="0"/>
                <a:ea typeface="宋体" charset="-122"/>
              </a:defRPr>
            </a:lvl5pPr>
            <a:lvl6pPr marL="2514600" indent="-228600" defTabSz="2968625" eaLnBrk="0" fontAlgn="base" hangingPunct="0">
              <a:spcAft>
                <a:spcPct val="0"/>
              </a:spcAft>
              <a:buFont typeface="Arial" charset="0"/>
              <a:buChar char="»"/>
              <a:defRPr sz="6500">
                <a:solidFill>
                  <a:schemeClr val="tx1"/>
                </a:solidFill>
                <a:latin typeface="Calibri" pitchFamily="34" charset="0"/>
                <a:ea typeface="宋体" charset="-122"/>
              </a:defRPr>
            </a:lvl6pPr>
            <a:lvl7pPr marL="2971800" indent="-228600" defTabSz="2968625" eaLnBrk="0" fontAlgn="base" hangingPunct="0">
              <a:spcAft>
                <a:spcPct val="0"/>
              </a:spcAft>
              <a:buFont typeface="Arial" charset="0"/>
              <a:buChar char="»"/>
              <a:defRPr sz="6500">
                <a:solidFill>
                  <a:schemeClr val="tx1"/>
                </a:solidFill>
                <a:latin typeface="Calibri" pitchFamily="34" charset="0"/>
                <a:ea typeface="宋体" charset="-122"/>
              </a:defRPr>
            </a:lvl7pPr>
            <a:lvl8pPr marL="3429000" indent="-228600" defTabSz="2968625" eaLnBrk="0" fontAlgn="base" hangingPunct="0">
              <a:spcAft>
                <a:spcPct val="0"/>
              </a:spcAft>
              <a:buFont typeface="Arial" charset="0"/>
              <a:buChar char="»"/>
              <a:defRPr sz="6500">
                <a:solidFill>
                  <a:schemeClr val="tx1"/>
                </a:solidFill>
                <a:latin typeface="Calibri" pitchFamily="34" charset="0"/>
                <a:ea typeface="宋体" charset="-122"/>
              </a:defRPr>
            </a:lvl8pPr>
            <a:lvl9pPr marL="3886200" indent="-228600" defTabSz="2968625" eaLnBrk="0" fontAlgn="base" hangingPunct="0">
              <a:spcAft>
                <a:spcPct val="0"/>
              </a:spcAft>
              <a:buFont typeface="Arial" charset="0"/>
              <a:buChar char="»"/>
              <a:defRPr sz="6500">
                <a:solidFill>
                  <a:schemeClr val="tx1"/>
                </a:solidFill>
                <a:latin typeface="Calibri" pitchFamily="34" charset="0"/>
                <a:ea typeface="宋体" charset="-122"/>
              </a:defRPr>
            </a:lvl9pPr>
          </a:lstStyle>
          <a:p>
            <a:r>
              <a:rPr lang="zh-CN" altLang="en-US" sz="3300" b="1" dirty="0"/>
              <a:t>目的</a:t>
            </a:r>
            <a:endParaRPr lang="en-US" altLang="zh-CN" sz="3300" b="1" dirty="0"/>
          </a:p>
          <a:p>
            <a:pPr>
              <a:buFont typeface="Arial"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endParaRPr lang="en-US" altLang="zh-CN" sz="3300" dirty="0"/>
          </a:p>
          <a:p>
            <a:r>
              <a:rPr lang="zh-CN" altLang="en-US" sz="3300" b="1" dirty="0"/>
              <a:t>方法</a:t>
            </a:r>
            <a:endParaRPr lang="en-US" altLang="zh-CN" sz="3300" b="1" dirty="0"/>
          </a:p>
          <a:p>
            <a:pPr>
              <a:buFont typeface="Arial"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endParaRPr lang="en-US" altLang="zh-CN" sz="3300" dirty="0"/>
          </a:p>
          <a:p>
            <a:r>
              <a:rPr lang="zh-CN" altLang="en-US" sz="3300" b="1" dirty="0"/>
              <a:t>结果</a:t>
            </a:r>
            <a:endParaRPr lang="en-US" altLang="zh-CN" sz="3300" b="1" dirty="0"/>
          </a:p>
          <a:p>
            <a:pPr>
              <a:buFont typeface="Arial"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a:buFont typeface="Arial" charset="0"/>
              <a:buNone/>
            </a:pPr>
            <a:endParaRPr lang="en-US" altLang="zh-CN" sz="3300" dirty="0"/>
          </a:p>
          <a:p>
            <a:endParaRPr lang="zh-CN" altLang="en-US" sz="3300" dirty="0"/>
          </a:p>
        </p:txBody>
      </p:sp>
      <p:pic>
        <p:nvPicPr>
          <p:cNvPr id="2053" name="图片 14" descr="屏幕剪辑"/>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833278" y="10304265"/>
            <a:ext cx="7045672" cy="871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矩形 15"/>
          <p:cNvSpPr>
            <a:spLocks noChangeArrowheads="1"/>
          </p:cNvSpPr>
          <p:nvPr/>
        </p:nvSpPr>
        <p:spPr bwMode="auto">
          <a:xfrm>
            <a:off x="10817224" y="19488026"/>
            <a:ext cx="7061725" cy="997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50822" tIns="75411" rIns="150822" bIns="75411">
            <a:spAutoFit/>
          </a:bodyPr>
          <a:lstStyle/>
          <a:p>
            <a:r>
              <a:rPr lang="zh-CN" altLang="en-US" sz="3000" b="1" dirty="0"/>
              <a:t>结论</a:t>
            </a:r>
            <a:endParaRPr lang="en-US" altLang="zh-CN" sz="3000" b="1" dirty="0"/>
          </a:p>
          <a:p>
            <a:pPr>
              <a:buFont typeface="Arial" charset="0"/>
              <a:buNone/>
            </a:pPr>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a:buFont typeface="Arial" charset="0"/>
              <a:buNone/>
            </a:pPr>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a:buFont typeface="Arial" charset="0"/>
              <a:buNone/>
            </a:pPr>
            <a:endParaRPr lang="en-US" altLang="zh-CN"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917</Words>
  <Application>Microsoft Office PowerPoint</Application>
  <PresentationFormat>自定义</PresentationFormat>
  <Paragraphs>14</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hero</cp:lastModifiedBy>
  <cp:revision>24</cp:revision>
  <dcterms:created xsi:type="dcterms:W3CDTF">2012-09-14T09:49:00Z</dcterms:created>
  <dcterms:modified xsi:type="dcterms:W3CDTF">2019-10-09T05:10:12Z</dcterms:modified>
</cp:coreProperties>
</file>