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xmlns="">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926" y="2088"/>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2019/10/9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2019/10/9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2019/10/9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2019/10/9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2019/10/9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2019/10/9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2019/10/9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2019/10/9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2019/10/9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2019/10/9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2019/10/9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2019/10/9</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4675" y="6078861"/>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7027690"/>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9656193"/>
            <a:ext cx="10217150" cy="20465548"/>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833278" y="10304265"/>
            <a:ext cx="7045672" cy="871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4" y="19488026"/>
            <a:ext cx="7061725" cy="99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855</TotalTime>
  <Words>917</Words>
  <Application>Microsoft Office PowerPoint</Application>
  <PresentationFormat>自定义</PresentationFormat>
  <Paragraphs>14</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hero</cp:lastModifiedBy>
  <cp:revision>24</cp:revision>
  <dcterms:created xsi:type="dcterms:W3CDTF">2012-09-14T09:49:00Z</dcterms:created>
  <dcterms:modified xsi:type="dcterms:W3CDTF">2019-10-09T05:10:12Z</dcterms:modified>
</cp:coreProperties>
</file>