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5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0"/>
            <a:ext cx="914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Windows 用户</cp:lastModifiedBy>
  <cp:revision>1</cp:revision>
  <dcterms:created xsi:type="dcterms:W3CDTF">2019-10-22T06:52:42Z</dcterms:created>
  <dcterms:modified xsi:type="dcterms:W3CDTF">2019-10-22T06:53:43Z</dcterms:modified>
</cp:coreProperties>
</file>