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49" r:id="rId2"/>
  </p:sldMasterIdLst>
  <p:sldIdLst>
    <p:sldId id="256" r:id="rId3"/>
    <p:sldId id="257" r:id="rId4"/>
    <p:sldId id="258" r:id="rId5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1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A15E6B-0E68-4E75-8B0B-52E63B2351E5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EEA8B9-AA1E-438E-9D15-FEC2D7B88B2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531083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60555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374725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74145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620268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86787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41188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440569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5074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974328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68598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98452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A15E6B-0E68-4E75-8B0B-52E63B2351E5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EEA8B9-AA1E-438E-9D15-FEC2D7B88B2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48" y="0"/>
            <a:ext cx="121980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97122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FAE44-5122-4712-8AB3-27D6B739D57D}" type="datetimeFigureOut">
              <a:rPr lang="zh-CN" altLang="en-US" smtClean="0"/>
              <a:t>2019/7/26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6D0E6C-1B0B-41EB-A3D0-9A487F561B91}" type="slidenum">
              <a:rPr lang="zh-CN" altLang="en-US" smtClean="0"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809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5371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5019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57337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417616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自定义设计方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宽屏</PresentationFormat>
  <Paragraphs>0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3</vt:i4>
      </vt:variant>
    </vt:vector>
  </HeadingPairs>
  <TitlesOfParts>
    <vt:vector size="9" baseType="lpstr">
      <vt:lpstr>宋体</vt:lpstr>
      <vt:lpstr>Arial</vt:lpstr>
      <vt:lpstr>Calibri</vt:lpstr>
      <vt:lpstr>Calibri Light</vt:lpstr>
      <vt:lpstr>Office 主题</vt:lpstr>
      <vt:lpstr>自定义设计方案</vt:lpstr>
      <vt:lpstr>PowerPoint 演示文稿</vt:lpstr>
      <vt:lpstr>PowerPoint 演示文稿</vt:lpstr>
      <vt:lpstr>PowerPoint 演示文稿</vt:lpstr>
    </vt:vector>
  </TitlesOfParts>
  <Company>Lenovo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lx</dc:creator>
  <cp:lastModifiedBy>lx</cp:lastModifiedBy>
  <cp:revision>1</cp:revision>
  <dcterms:created xsi:type="dcterms:W3CDTF">2019-07-26T10:23:01Z</dcterms:created>
  <dcterms:modified xsi:type="dcterms:W3CDTF">2019-07-26T10:24:43Z</dcterms:modified>
</cp:coreProperties>
</file>