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11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7DBAE-2223-432E-91DA-18D282ABA8A3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4E724-FCF3-4B89-8BD0-FAE84DD038D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603743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979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72370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08770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43094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5850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8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72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9147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563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950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466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27DBAE-2223-432E-91DA-18D282ABA8A3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4E724-FCF3-4B89-8BD0-FAE84DD038D4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8"/>
            <a:ext cx="9144000" cy="68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165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5AE70-6172-4A67-B12E-A8F86915E730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65239-C042-4C3E-96B5-091C031643BD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68"/>
            <a:ext cx="9144000" cy="685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6150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43068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27032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9051454"/>
      </p:ext>
    </p:extLst>
  </p:cSld>
  <p:clrMapOvr>
    <a:masterClrMapping/>
  </p:clrMapOvr>
</p:sld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0</Words>
  <Application>Microsoft Office PowerPoint</Application>
  <PresentationFormat>全屏显示(4:3)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自定义设计方案</vt:lpstr>
      <vt:lpstr>Office 主题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lx</dc:creator>
  <cp:lastModifiedBy>lx</cp:lastModifiedBy>
  <cp:revision>2</cp:revision>
  <dcterms:created xsi:type="dcterms:W3CDTF">2019-07-26T09:20:52Z</dcterms:created>
  <dcterms:modified xsi:type="dcterms:W3CDTF">2019-07-26T10:22:53Z</dcterms:modified>
</cp:coreProperties>
</file>